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2"/>
  </p:notesMasterIdLst>
  <p:handoutMasterIdLst>
    <p:handoutMasterId r:id="rId13"/>
  </p:handoutMasterIdLst>
  <p:sldIdLst>
    <p:sldId id="256" r:id="rId2"/>
    <p:sldId id="566" r:id="rId3"/>
    <p:sldId id="567" r:id="rId4"/>
    <p:sldId id="579" r:id="rId5"/>
    <p:sldId id="588" r:id="rId6"/>
    <p:sldId id="589" r:id="rId7"/>
    <p:sldId id="590" r:id="rId8"/>
    <p:sldId id="591" r:id="rId9"/>
    <p:sldId id="576" r:id="rId10"/>
    <p:sldId id="54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nkpad" initials="T" lastIdx="14" clrIdx="0">
    <p:extLst>
      <p:ext uri="{19B8F6BF-5375-455C-9EA6-DF929625EA0E}">
        <p15:presenceInfo xmlns:p15="http://schemas.microsoft.com/office/powerpoint/2012/main" userId="Thinkp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CCE2"/>
    <a:srgbClr val="F19CB1"/>
    <a:srgbClr val="FFFFFF"/>
    <a:srgbClr val="57A6F0"/>
    <a:srgbClr val="F1824C"/>
    <a:srgbClr val="FF0000"/>
    <a:srgbClr val="5B9BD5"/>
    <a:srgbClr val="FF5050"/>
    <a:srgbClr val="0174F0"/>
    <a:srgbClr val="FF96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48" autoAdjust="0"/>
    <p:restoredTop sz="75899" autoAdjust="0"/>
  </p:normalViewPr>
  <p:slideViewPr>
    <p:cSldViewPr snapToGrid="0">
      <p:cViewPr varScale="1">
        <p:scale>
          <a:sx n="83" d="100"/>
          <a:sy n="83" d="100"/>
        </p:scale>
        <p:origin x="384" y="5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79" d="100"/>
          <a:sy n="79" d="100"/>
        </p:scale>
        <p:origin x="199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5.wmf"/><Relationship Id="rId13" Type="http://schemas.openxmlformats.org/officeDocument/2006/relationships/image" Target="../media/image30.wmf"/><Relationship Id="rId18" Type="http://schemas.openxmlformats.org/officeDocument/2006/relationships/image" Target="../media/image35.wmf"/><Relationship Id="rId3" Type="http://schemas.openxmlformats.org/officeDocument/2006/relationships/image" Target="../media/image21.wmf"/><Relationship Id="rId7" Type="http://schemas.openxmlformats.org/officeDocument/2006/relationships/image" Target="../media/image24.wmf"/><Relationship Id="rId12" Type="http://schemas.openxmlformats.org/officeDocument/2006/relationships/image" Target="../media/image29.wmf"/><Relationship Id="rId17" Type="http://schemas.openxmlformats.org/officeDocument/2006/relationships/image" Target="../media/image34.wmf"/><Relationship Id="rId2" Type="http://schemas.openxmlformats.org/officeDocument/2006/relationships/image" Target="../media/image20.wmf"/><Relationship Id="rId16" Type="http://schemas.openxmlformats.org/officeDocument/2006/relationships/image" Target="../media/image33.wmf"/><Relationship Id="rId1" Type="http://schemas.openxmlformats.org/officeDocument/2006/relationships/image" Target="../media/image19.wmf"/><Relationship Id="rId6" Type="http://schemas.openxmlformats.org/officeDocument/2006/relationships/image" Target="../media/image23.wmf"/><Relationship Id="rId11" Type="http://schemas.openxmlformats.org/officeDocument/2006/relationships/image" Target="../media/image28.wmf"/><Relationship Id="rId5" Type="http://schemas.openxmlformats.org/officeDocument/2006/relationships/image" Target="../media/image13.wmf"/><Relationship Id="rId15" Type="http://schemas.openxmlformats.org/officeDocument/2006/relationships/image" Target="../media/image32.wmf"/><Relationship Id="rId10" Type="http://schemas.openxmlformats.org/officeDocument/2006/relationships/image" Target="../media/image27.wmf"/><Relationship Id="rId19" Type="http://schemas.openxmlformats.org/officeDocument/2006/relationships/image" Target="../media/image36.wmf"/><Relationship Id="rId4" Type="http://schemas.openxmlformats.org/officeDocument/2006/relationships/image" Target="../media/image22.wmf"/><Relationship Id="rId9" Type="http://schemas.openxmlformats.org/officeDocument/2006/relationships/image" Target="../media/image26.wmf"/><Relationship Id="rId14"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2F3F678-9BF0-C245-BE2A-F422DED85A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8138A66-8F0C-B34F-9656-AF17158658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1AB3A1-152B-484C-BAF1-660FA93EE99E}" type="datetimeFigureOut">
              <a:rPr kumimoji="1" lang="zh-CN" altLang="en-US" smtClean="0"/>
              <a:t>2023/8/13</a:t>
            </a:fld>
            <a:endParaRPr kumimoji="1" lang="zh-CN" altLang="en-US"/>
          </a:p>
        </p:txBody>
      </p:sp>
      <p:sp>
        <p:nvSpPr>
          <p:cNvPr id="4" name="页脚占位符 3">
            <a:extLst>
              <a:ext uri="{FF2B5EF4-FFF2-40B4-BE49-F238E27FC236}">
                <a16:creationId xmlns:a16="http://schemas.microsoft.com/office/drawing/2014/main" id="{0275CCE7-1BD1-5642-A7FC-E0A1022E3E0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007C68A-E10E-CA4F-8698-F710421512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1DA650-2EFA-EC48-9EEE-42F7AB29536C}" type="slidenum">
              <a:rPr kumimoji="1" lang="zh-CN" altLang="en-US" smtClean="0"/>
              <a:t>‹#›</a:t>
            </a:fld>
            <a:endParaRPr kumimoji="1" lang="zh-CN" altLang="en-US"/>
          </a:p>
        </p:txBody>
      </p:sp>
    </p:spTree>
    <p:extLst>
      <p:ext uri="{BB962C8B-B14F-4D97-AF65-F5344CB8AC3E}">
        <p14:creationId xmlns:p14="http://schemas.microsoft.com/office/powerpoint/2010/main" val="30376220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DA8D3-A194-42C8-ABBE-68A53BD19C13}" type="datetimeFigureOut">
              <a:rPr lang="zh-CN" altLang="en-US" smtClean="0"/>
              <a:t>2023/8/13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275FD-9F56-410C-B975-A1D291483A57}" type="slidenum">
              <a:rPr lang="zh-CN" altLang="en-US" smtClean="0"/>
              <a:t>‹#›</a:t>
            </a:fld>
            <a:endParaRPr lang="zh-CN" altLang="en-US"/>
          </a:p>
        </p:txBody>
      </p:sp>
    </p:spTree>
    <p:extLst>
      <p:ext uri="{BB962C8B-B14F-4D97-AF65-F5344CB8AC3E}">
        <p14:creationId xmlns:p14="http://schemas.microsoft.com/office/powerpoint/2010/main" val="370896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a:t>
            </a:fld>
            <a:endParaRPr lang="zh-CN" altLang="en-US"/>
          </a:p>
        </p:txBody>
      </p:sp>
    </p:spTree>
    <p:extLst>
      <p:ext uri="{BB962C8B-B14F-4D97-AF65-F5344CB8AC3E}">
        <p14:creationId xmlns:p14="http://schemas.microsoft.com/office/powerpoint/2010/main" val="828600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10</a:t>
            </a:fld>
            <a:endParaRPr lang="zh-CN" altLang="en-US"/>
          </a:p>
        </p:txBody>
      </p:sp>
    </p:spTree>
    <p:extLst>
      <p:ext uri="{BB962C8B-B14F-4D97-AF65-F5344CB8AC3E}">
        <p14:creationId xmlns:p14="http://schemas.microsoft.com/office/powerpoint/2010/main" val="3941377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等线" panose="02010600030101010101" pitchFamily="2" charset="-122"/>
                <a:cs typeface="Arial" panose="020B0604020202020204" pitchFamily="34" charset="0"/>
              </a:rPr>
              <a:t>相信大家在日常生活中也经常听到人工智能这个词，人工智能已经逐渐走进我们的生活，例如：无人驾驶、机器翻译、人脸识别、声纹识别、医学影像处理、智能服务机器人、智能音响等等。</a:t>
            </a:r>
            <a:r>
              <a:rPr lang="en-US" altLang="zh-CN" sz="1800" kern="100" dirty="0">
                <a:effectLst/>
                <a:latin typeface="Calibri" panose="020F0502020204030204" pitchFamily="34" charset="0"/>
                <a:ea typeface="等线" panose="02010600030101010101" pitchFamily="2" charset="-122"/>
                <a:cs typeface="Arial" panose="020B0604020202020204" pitchFamily="34" charset="0"/>
              </a:rPr>
              <a:t>(</a:t>
            </a:r>
            <a:r>
              <a:rPr lang="zh-CN" altLang="zh-CN" sz="1800" kern="100" dirty="0">
                <a:effectLst/>
                <a:latin typeface="Calibri" panose="020F0502020204030204" pitchFamily="34" charset="0"/>
                <a:ea typeface="等线" panose="02010600030101010101" pitchFamily="2" charset="-122"/>
                <a:cs typeface="Arial" panose="020B0604020202020204" pitchFamily="34" charset="0"/>
              </a:rPr>
              <a:t>这里有一个有趣的案例：警方利用人脸识别技术在张学友演唱会上多次抓到了在逃人员。因此张学友获封“逃犯克星”</a:t>
            </a:r>
            <a:r>
              <a:rPr lang="en-US" altLang="zh-CN" sz="1800" kern="100" dirty="0">
                <a:effectLst/>
                <a:latin typeface="Calibri" panose="020F0502020204030204" pitchFamily="34" charset="0"/>
                <a:ea typeface="等线" panose="02010600030101010101" pitchFamily="2" charset="-122"/>
                <a:cs typeface="Arial" panose="020B0604020202020204" pitchFamily="34" charset="0"/>
              </a:rPr>
              <a:t>)</a:t>
            </a:r>
            <a:endParaRPr lang="zh-CN" altLang="zh-CN" sz="1800" kern="100" dirty="0">
              <a:effectLst/>
              <a:latin typeface="Calibri" panose="020F0502020204030204" pitchFamily="34" charset="0"/>
              <a:ea typeface="等线" panose="02010600030101010101" pitchFamily="2" charset="-122"/>
              <a:cs typeface="Arial" panose="020B0604020202020204" pitchFamily="34" charset="0"/>
            </a:endParaRPr>
          </a:p>
          <a:p>
            <a:pPr algn="just"/>
            <a:r>
              <a:rPr lang="en-US" altLang="zh-CN" sz="1800" kern="100" dirty="0">
                <a:effectLst/>
                <a:latin typeface="等线" panose="02010600030101010101" pitchFamily="2" charset="-122"/>
                <a:ea typeface="等线" panose="02010600030101010101" pitchFamily="2" charset="-122"/>
                <a:cs typeface="Arial" panose="020B0604020202020204" pitchFamily="34" charset="0"/>
              </a:rPr>
              <a:t> </a:t>
            </a:r>
            <a:endParaRPr lang="zh-CN" altLang="zh-CN" sz="1800" kern="100" dirty="0">
              <a:effectLst/>
              <a:latin typeface="Calibri" panose="020F0502020204030204" pitchFamily="34" charset="0"/>
              <a:ea typeface="等线" panose="02010600030101010101" pitchFamily="2" charset="-122"/>
              <a:cs typeface="Arial" panose="020B0604020202020204" pitchFamily="34" charset="0"/>
            </a:endParaRPr>
          </a:p>
          <a:p>
            <a:pPr algn="just"/>
            <a:r>
              <a:rPr lang="zh-CN" altLang="zh-CN" sz="1800" kern="100" dirty="0">
                <a:effectLst/>
                <a:latin typeface="Calibri" panose="020F0502020204030204" pitchFamily="34" charset="0"/>
                <a:ea typeface="等线" panose="02010600030101010101" pitchFamily="2" charset="-122"/>
                <a:cs typeface="Arial" panose="020B0604020202020204" pitchFamily="34" charset="0"/>
              </a:rPr>
              <a:t>人工智能不仅给许多行业带来了巨大的经济效益，也为我们的生活带来了许多改变和便利。人工智能领域的一大热门方法就是深度学习。本节课，我们</a:t>
            </a:r>
            <a:r>
              <a:rPr lang="zh-CN" altLang="en-US" sz="1800" kern="100" dirty="0">
                <a:effectLst/>
                <a:latin typeface="Calibri" panose="020F0502020204030204" pitchFamily="34" charset="0"/>
                <a:ea typeface="等线" panose="02010600030101010101" pitchFamily="2" charset="-122"/>
                <a:cs typeface="Arial" panose="020B0604020202020204" pitchFamily="34" charset="0"/>
              </a:rPr>
              <a:t>简单介绍一下神经网络的相关概念</a:t>
            </a:r>
            <a:r>
              <a:rPr lang="zh-CN" altLang="zh-CN" sz="1800" kern="100" dirty="0">
                <a:effectLst/>
                <a:latin typeface="Calibri" panose="020F0502020204030204" pitchFamily="34" charset="0"/>
                <a:ea typeface="等线" panose="02010600030101010101" pitchFamily="2" charset="-122"/>
                <a:cs typeface="Arial" panose="020B0604020202020204" pitchFamily="34" charset="0"/>
              </a:rPr>
              <a:t>。</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2</a:t>
            </a:fld>
            <a:endParaRPr lang="zh-CN" altLang="en-US"/>
          </a:p>
        </p:txBody>
      </p:sp>
    </p:spTree>
    <p:extLst>
      <p:ext uri="{BB962C8B-B14F-4D97-AF65-F5344CB8AC3E}">
        <p14:creationId xmlns:p14="http://schemas.microsoft.com/office/powerpoint/2010/main" val="4193769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zh-CN" sz="1800" kern="100" dirty="0">
                <a:effectLst/>
                <a:latin typeface="Calibri" panose="020F0502020204030204" pitchFamily="34" charset="0"/>
                <a:ea typeface="等线" panose="02010600030101010101" pitchFamily="2" charset="-122"/>
                <a:cs typeface="Arial" panose="020B0604020202020204" pitchFamily="34" charset="0"/>
              </a:rPr>
              <a:t>实现人工的智能的方法很多，有知识表示、自动推理、搜索方法、机器学习等，机器学习是让计算机像人类一样学习和行动的科学，以自主的学习方式提高计算机的智能，因而得到广泛的应用。我们以猫的识别作为例子，传统的机器学习先根据给定的图片提取相应的特征，例如眼睛、耳朵、尾巴，毛发等等，构造相应的特征向量，然后以该特征向量作为机器学习算法的输入，进而判别给定的图片是否是猫。深度学习不需要人为提取特征，这种方法会在输入数据中自动找出对分类很重要的特征，并决定通过哪些特征来找出答案。</a:t>
            </a:r>
          </a:p>
          <a:p>
            <a:pPr algn="just"/>
            <a:r>
              <a:rPr lang="zh-CN" altLang="zh-CN" sz="1800" kern="100" dirty="0">
                <a:effectLst/>
                <a:latin typeface="Calibri" panose="020F0502020204030204" pitchFamily="34" charset="0"/>
                <a:ea typeface="等线" panose="02010600030101010101" pitchFamily="2" charset="-122"/>
                <a:cs typeface="Arial" panose="020B0604020202020204" pitchFamily="34" charset="0"/>
              </a:rPr>
              <a:t>本堂课程将介绍一个简单的神经网络的构建与训练过程，为后续深度学习课程打下基础。</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3</a:t>
            </a:fld>
            <a:endParaRPr lang="zh-CN" altLang="en-US"/>
          </a:p>
        </p:txBody>
      </p:sp>
    </p:spTree>
    <p:extLst>
      <p:ext uri="{BB962C8B-B14F-4D97-AF65-F5344CB8AC3E}">
        <p14:creationId xmlns:p14="http://schemas.microsoft.com/office/powerpoint/2010/main" val="3780843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观察神经元，每个神经元都包含一个或多个树突，树突是神经元的输入神经，它们会接收来自其他神经元的信息。除了树突，每个神经元还包括一个轴突，轴突是神经元的输出神经。用来给其他神经元传递信息。</a:t>
            </a:r>
            <a:endParaRPr lang="en-US" altLang="zh-CN" dirty="0"/>
          </a:p>
          <a:p>
            <a:r>
              <a:rPr lang="zh-CN" altLang="en-US" dirty="0"/>
              <a:t>我们可以将神经元看作是大脑中的一个计算单元，而将神经元组成的神经网络看做是模拟大脑的模型，从而实现初步的人工智能。</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4</a:t>
            </a:fld>
            <a:endParaRPr lang="zh-CN" altLang="en-US"/>
          </a:p>
        </p:txBody>
      </p:sp>
    </p:spTree>
    <p:extLst>
      <p:ext uri="{BB962C8B-B14F-4D97-AF65-F5344CB8AC3E}">
        <p14:creationId xmlns:p14="http://schemas.microsoft.com/office/powerpoint/2010/main" val="919382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在神经元工作的时候，会有兴奋和抑制两种状态，平时都会处于抑制状态，当树突的输入信号大到一定程度的时候，神经元由抑制转为兴奋，同时由轴突向其他神经元发出信号。</a:t>
            </a:r>
            <a:endParaRPr lang="en-US" altLang="zh-CN"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5</a:t>
            </a:fld>
            <a:endParaRPr lang="zh-CN" altLang="en-US"/>
          </a:p>
        </p:txBody>
      </p:sp>
    </p:spTree>
    <p:extLst>
      <p:ext uri="{BB962C8B-B14F-4D97-AF65-F5344CB8AC3E}">
        <p14:creationId xmlns:p14="http://schemas.microsoft.com/office/powerpoint/2010/main" val="265020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基于生物神经元的结构和功能，我们抽象出了</a:t>
            </a:r>
            <a:r>
              <a:rPr lang="en-US" altLang="zh-CN" dirty="0"/>
              <a:t>M-P</a:t>
            </a:r>
            <a:r>
              <a:rPr lang="zh-CN" altLang="en-US" dirty="0"/>
              <a:t>神经元模型，在该模型中，当前神经元会收到来自其他</a:t>
            </a:r>
            <a:r>
              <a:rPr lang="en-US" altLang="zh-CN" dirty="0"/>
              <a:t>N</a:t>
            </a:r>
            <a:r>
              <a:rPr lang="zh-CN" altLang="en-US" dirty="0"/>
              <a:t>个神经元传递的输入信号，也就是</a:t>
            </a:r>
            <a:r>
              <a:rPr lang="en-US" altLang="zh-CN" dirty="0"/>
              <a:t>X1</a:t>
            </a:r>
            <a:r>
              <a:rPr lang="zh-CN" altLang="en-US" dirty="0"/>
              <a:t>到</a:t>
            </a:r>
            <a:r>
              <a:rPr lang="en-US" altLang="zh-CN" dirty="0" err="1"/>
              <a:t>Xn</a:t>
            </a:r>
            <a:r>
              <a:rPr lang="zh-CN" altLang="en-US" dirty="0"/>
              <a:t>，这些输入信号会通过</a:t>
            </a:r>
            <a:r>
              <a:rPr lang="en-US" altLang="zh-CN" dirty="0"/>
              <a:t>w1</a:t>
            </a:r>
            <a:r>
              <a:rPr lang="zh-CN" altLang="en-US" dirty="0"/>
              <a:t>到</a:t>
            </a:r>
            <a:r>
              <a:rPr lang="en-US" altLang="zh-CN" dirty="0" err="1"/>
              <a:t>wn</a:t>
            </a:r>
            <a:r>
              <a:rPr lang="zh-CN" altLang="en-US" dirty="0"/>
              <a:t>这</a:t>
            </a:r>
            <a:r>
              <a:rPr lang="en-US" altLang="zh-CN" dirty="0"/>
              <a:t>n</a:t>
            </a:r>
            <a:r>
              <a:rPr lang="zh-CN" altLang="en-US" dirty="0"/>
              <a:t>个权重与当前神经元进行连接，从而传递信息。该神经元将输入乘以权重之后累加到一起，并且加上偏置</a:t>
            </a:r>
            <a:r>
              <a:rPr lang="en-US" altLang="zh-CN" dirty="0"/>
              <a:t>b</a:t>
            </a:r>
            <a:r>
              <a:rPr lang="zh-CN" altLang="en-US" dirty="0"/>
              <a:t>，得到结构</a:t>
            </a:r>
            <a:r>
              <a:rPr lang="en-US" altLang="zh-CN" dirty="0"/>
              <a:t>z</a:t>
            </a:r>
            <a:r>
              <a:rPr lang="zh-CN" altLang="en-US" dirty="0"/>
              <a:t>，然后通过激活函数</a:t>
            </a:r>
            <a:r>
              <a:rPr lang="en-US" altLang="zh-CN" dirty="0"/>
              <a:t>g</a:t>
            </a:r>
            <a:r>
              <a:rPr lang="zh-CN" altLang="en-US" dirty="0"/>
              <a:t>对</a:t>
            </a:r>
            <a:r>
              <a:rPr lang="en-US" altLang="zh-CN" dirty="0"/>
              <a:t>z</a:t>
            </a:r>
            <a:r>
              <a:rPr lang="zh-CN" altLang="en-US" dirty="0"/>
              <a:t>进行处理，最终得到神经元的输出</a:t>
            </a:r>
            <a:r>
              <a:rPr lang="en-US" altLang="zh-CN" dirty="0"/>
              <a:t>y</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每个神经元包含参数</a:t>
            </a:r>
            <a:r>
              <a:rPr lang="en-US" altLang="zh-CN" dirty="0"/>
              <a:t>w1</a:t>
            </a:r>
            <a:r>
              <a:rPr lang="zh-CN" altLang="en-US" dirty="0"/>
              <a:t>到</a:t>
            </a:r>
            <a:r>
              <a:rPr lang="en-US" altLang="zh-CN" dirty="0" err="1"/>
              <a:t>wn</a:t>
            </a:r>
            <a:r>
              <a:rPr lang="zh-CN" altLang="en-US" dirty="0"/>
              <a:t>，以及偏置</a:t>
            </a:r>
            <a:r>
              <a:rPr lang="en-US" altLang="zh-CN" dirty="0"/>
              <a:t>b</a:t>
            </a:r>
            <a:r>
              <a:rPr lang="zh-CN" altLang="en-US" dirty="0"/>
              <a:t>，其中权重控制了各个信号的重要性，而偏置</a:t>
            </a:r>
            <a:r>
              <a:rPr lang="en-US" altLang="zh-CN" dirty="0"/>
              <a:t>b</a:t>
            </a:r>
            <a:r>
              <a:rPr lang="zh-CN" altLang="en-US" dirty="0"/>
              <a:t>控制了神经元被激活的容易程度。这就是一个人工神经元的完整构成及信号处理方式。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b="0" i="0" dirty="0">
                <a:solidFill>
                  <a:srgbClr val="333333"/>
                </a:solidFill>
                <a:effectLst/>
                <a:latin typeface="PingFang SC"/>
              </a:rPr>
              <a:t>心理学家麦卡洛克和数学家皮特斯等提出的利用神经元网络对信息进行处理的数学模型。</a:t>
            </a:r>
            <a:r>
              <a:rPr lang="en-US" altLang="zh-CN" dirty="0"/>
              <a:t>】</a:t>
            </a:r>
          </a:p>
          <a:p>
            <a:endParaRPr lang="en-US" altLang="zh-CN"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6</a:t>
            </a:fld>
            <a:endParaRPr lang="zh-CN" altLang="en-US"/>
          </a:p>
        </p:txBody>
      </p:sp>
    </p:spTree>
    <p:extLst>
      <p:ext uri="{BB962C8B-B14F-4D97-AF65-F5344CB8AC3E}">
        <p14:creationId xmlns:p14="http://schemas.microsoft.com/office/powerpoint/2010/main" val="408425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多个神经元组成的神经网络会有什么样的效果呢？如图所示，在一个平面空间中，存在特征不同的两组数据，如何通过数学模型来自动的划分这两组数据呢？一个神经元是一个线性系统，它只能表征直线，平面等线性数学模型，加入激活函数后的非线性效果也是单一的；我们改变神经元的参数，也只能改变直线的斜率，并不能有效划分平面上的两组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rgbClr val="121212"/>
                </a:solidFill>
                <a:effectLst/>
                <a:latin typeface="微软雅黑" panose="020B0503020204020204" pitchFamily="34" charset="-122"/>
                <a:cs typeface="Arial" panose="020B0604020202020204" pitchFamily="34" charset="0"/>
              </a:rPr>
              <a:t>1989</a:t>
            </a:r>
            <a:r>
              <a:rPr lang="zh-CN" altLang="zh-CN" sz="1800" dirty="0">
                <a:solidFill>
                  <a:srgbClr val="121212"/>
                </a:solidFill>
                <a:effectLst/>
                <a:ea typeface="微软雅黑" panose="020B0503020204020204" pitchFamily="34" charset="-122"/>
                <a:cs typeface="Arial" panose="020B0604020202020204" pitchFamily="34" charset="0"/>
              </a:rPr>
              <a:t>年，</a:t>
            </a:r>
            <a:r>
              <a:rPr lang="en-US" altLang="zh-CN" sz="1800" dirty="0">
                <a:solidFill>
                  <a:srgbClr val="121212"/>
                </a:solidFill>
                <a:effectLst/>
                <a:ea typeface="微软雅黑" panose="020B0503020204020204" pitchFamily="34" charset="-122"/>
                <a:cs typeface="Arial" panose="020B0604020202020204" pitchFamily="34" charset="0"/>
              </a:rPr>
              <a:t>George </a:t>
            </a:r>
            <a:r>
              <a:rPr lang="en-US" altLang="zh-CN" sz="1800" dirty="0" err="1">
                <a:solidFill>
                  <a:srgbClr val="121212"/>
                </a:solidFill>
                <a:effectLst/>
                <a:ea typeface="微软雅黑" panose="020B0503020204020204" pitchFamily="34" charset="-122"/>
                <a:cs typeface="Arial" panose="020B0604020202020204" pitchFamily="34" charset="0"/>
              </a:rPr>
              <a:t>Cybenko</a:t>
            </a:r>
            <a:r>
              <a:rPr lang="zh-CN" altLang="zh-CN" sz="1800" dirty="0">
                <a:solidFill>
                  <a:srgbClr val="121212"/>
                </a:solidFill>
                <a:effectLst/>
                <a:ea typeface="微软雅黑" panose="020B0503020204020204" pitchFamily="34" charset="-122"/>
                <a:cs typeface="Arial" panose="020B0604020202020204" pitchFamily="34" charset="0"/>
              </a:rPr>
              <a:t>证明了“万能近似定理”（</a:t>
            </a:r>
            <a:r>
              <a:rPr lang="en-US" altLang="zh-CN" sz="1800" dirty="0">
                <a:solidFill>
                  <a:srgbClr val="121212"/>
                </a:solidFill>
                <a:effectLst/>
                <a:ea typeface="微软雅黑" panose="020B0503020204020204" pitchFamily="34" charset="-122"/>
                <a:cs typeface="Arial" panose="020B0604020202020204" pitchFamily="34" charset="0"/>
              </a:rPr>
              <a:t>universal approximation theorem</a:t>
            </a:r>
            <a:r>
              <a:rPr lang="zh-CN" altLang="zh-CN" sz="1800" dirty="0">
                <a:solidFill>
                  <a:srgbClr val="121212"/>
                </a:solidFill>
                <a:effectLst/>
                <a:ea typeface="微软雅黑" panose="020B0503020204020204" pitchFamily="34" charset="-122"/>
                <a:cs typeface="Arial" panose="020B0604020202020204" pitchFamily="34" charset="0"/>
              </a:rPr>
              <a:t>）</a:t>
            </a:r>
            <a:r>
              <a:rPr lang="en-US" altLang="zh-CN" sz="1800" dirty="0">
                <a:solidFill>
                  <a:srgbClr val="121212"/>
                </a:solidFill>
                <a:effectLst/>
                <a:ea typeface="微软雅黑" panose="020B0503020204020204" pitchFamily="34" charset="-122"/>
                <a:cs typeface="Arial" panose="020B0604020202020204" pitchFamily="34" charset="0"/>
              </a:rPr>
              <a:t>, </a:t>
            </a:r>
            <a:r>
              <a:rPr lang="zh-CN" altLang="en-US" sz="1800" dirty="0">
                <a:solidFill>
                  <a:srgbClr val="121212"/>
                </a:solidFill>
                <a:effectLst/>
                <a:ea typeface="微软雅黑" panose="020B0503020204020204" pitchFamily="34" charset="-122"/>
                <a:cs typeface="Arial" panose="020B0604020202020204" pitchFamily="34" charset="0"/>
              </a:rPr>
              <a:t>其大致意思是</a:t>
            </a:r>
            <a:r>
              <a:rPr lang="zh-CN" altLang="zh-CN" sz="1800" dirty="0">
                <a:solidFill>
                  <a:srgbClr val="121212"/>
                </a:solidFill>
                <a:effectLst/>
                <a:ea typeface="微软雅黑" panose="020B0503020204020204" pitchFamily="34" charset="-122"/>
                <a:cs typeface="Arial" panose="020B0604020202020204" pitchFamily="34" charset="0"/>
              </a:rPr>
              <a:t>多层前馈网络可以</a:t>
            </a:r>
            <a:r>
              <a:rPr lang="zh-CN" altLang="en-US" sz="1800" dirty="0"/>
              <a:t>任意逼近任何非线性函数</a:t>
            </a:r>
            <a:r>
              <a:rPr lang="zh-CN" altLang="en-US" sz="1800" dirty="0">
                <a:solidFill>
                  <a:srgbClr val="121212"/>
                </a:solidFill>
                <a:effectLst/>
                <a:ea typeface="微软雅黑" panose="020B0503020204020204" pitchFamily="34" charset="-122"/>
                <a:cs typeface="Arial" panose="020B0604020202020204" pitchFamily="34" charset="0"/>
              </a:rPr>
              <a:t>。</a:t>
            </a:r>
            <a:r>
              <a:rPr lang="zh-CN" altLang="en-US" dirty="0"/>
              <a:t>现在我们将这三个神经元组合到一起，构建一个包含一个隐藏层的神经网络，该网络的输出是这三个神经元输出的加权和，从而达到划分数据的功能。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还是前面的链接，现在加上一个第二分钟（描述非线性特征，附带说明激活函数）：</a:t>
            </a:r>
            <a:r>
              <a:rPr lang="en-US" altLang="zh-CN" dirty="0"/>
              <a:t>https://www.bilibili.com/video/BV1YA411L7aF/?spm_id_from=333.788.recommend_more_video.2</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激活函数负责将神经元的输入数据映射到输出端，通过激活函数将线性特征加入到神经网络中，从而使得神经网络可以任意逼近任何非线性函数。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7</a:t>
            </a:fld>
            <a:endParaRPr lang="zh-CN" altLang="en-US"/>
          </a:p>
        </p:txBody>
      </p:sp>
    </p:spTree>
    <p:extLst>
      <p:ext uri="{BB962C8B-B14F-4D97-AF65-F5344CB8AC3E}">
        <p14:creationId xmlns:p14="http://schemas.microsoft.com/office/powerpoint/2010/main" val="841166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神经网络由数量庞大的神经元所构成，这些神经元被称为输入层，隐藏层和输出层，图中绿色为输入层神经元，红色为隐藏层神经元，蓝色为输出层神经元。那么当神经网络构建好了，我们怎么训练神经网络，让其学习数据集中的特征，发现规律，并在后续使用过程中自动判别未知数据呢？由前面的介绍可知，神经网络实际上是一个复杂的复合函数，对于每一组输入数据，神经网络会给出对应的输出数据，该输出数据与输入数据的期望输出不一定相同，因此我们可以构建一个损失函数来表达网络输出与期望输出之间的差异，输出数据对应的损失函数的值小于一定的阈值时，我们认为网络已经学习到了输入数据的特征，能给出一个接近输入数据的期望输出值。  通常情况下，我们运用梯度下降的方式来寻找损失函数的最小值，并根据梯度下降方式来不断更新网络的权重系数。</a:t>
            </a:r>
            <a:endParaRPr lang="en-US" altLang="zh-CN" dirty="0"/>
          </a:p>
          <a:p>
            <a:endParaRPr lang="en-US" altLang="zh-CN" dirty="0"/>
          </a:p>
          <a:p>
            <a:r>
              <a:rPr lang="zh-CN" altLang="en-US" dirty="0"/>
              <a:t>以三层网络为例子，对梯度的理论说明</a:t>
            </a:r>
            <a:endParaRPr lang="en-US" altLang="zh-CN" dirty="0"/>
          </a:p>
          <a:p>
            <a:r>
              <a:rPr lang="zh-CN" altLang="en-US" dirty="0"/>
              <a:t>梯度下降的完整公式</a:t>
            </a:r>
            <a:r>
              <a:rPr lang="en-US" altLang="zh-CN" dirty="0"/>
              <a:t>【</a:t>
            </a:r>
            <a:r>
              <a:rPr lang="zh-CN" altLang="en-US" dirty="0"/>
              <a:t>最后加入链式法则的说明</a:t>
            </a:r>
            <a:r>
              <a:rPr lang="en-US" altLang="zh-CN" dirty="0"/>
              <a:t>】</a:t>
            </a:r>
            <a:r>
              <a:rPr lang="zh-CN" altLang="en-US" dirty="0"/>
              <a:t>： </a:t>
            </a:r>
            <a:r>
              <a:rPr lang="en-US" altLang="zh-CN" dirty="0"/>
              <a:t>https://www.bilibili.com/video/BV1T741137do/?spm_id_from=333.788.recommend_more_video.1</a:t>
            </a:r>
          </a:p>
          <a:p>
            <a:r>
              <a:rPr lang="zh-CN" altLang="en-US" dirty="0"/>
              <a:t>梯度下降的演算： </a:t>
            </a:r>
            <a:r>
              <a:rPr lang="en-US" altLang="zh-CN" dirty="0"/>
              <a:t>https://www.bilibili.com/video/BV1QV4y1E7eA/?spm_id_from=333.788.recommend_more_video.-1</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8</a:t>
            </a:fld>
            <a:endParaRPr lang="zh-CN" altLang="en-US"/>
          </a:p>
        </p:txBody>
      </p:sp>
    </p:spTree>
    <p:extLst>
      <p:ext uri="{BB962C8B-B14F-4D97-AF65-F5344CB8AC3E}">
        <p14:creationId xmlns:p14="http://schemas.microsoft.com/office/powerpoint/2010/main" val="4086509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just"/>
            <a:r>
              <a:rPr lang="zh-CN" altLang="en-US" sz="1800" kern="100" dirty="0">
                <a:effectLst/>
                <a:latin typeface="Calibri" panose="020F0502020204030204" pitchFamily="34" charset="0"/>
                <a:ea typeface="等线" panose="02010600030101010101" pitchFamily="2" charset="-122"/>
                <a:cs typeface="Arial" panose="020B0604020202020204" pitchFamily="34" charset="0"/>
              </a:rPr>
              <a:t>实际上，科研人员创造了多种多样的神经网络。常见的神经网络有多层感知机、循环神经网络、卷积神经网络、生成对抗网络以及</a:t>
            </a:r>
            <a:r>
              <a:rPr lang="en-US" altLang="zh-CN" sz="1800" kern="100" dirty="0">
                <a:effectLst/>
                <a:latin typeface="Calibri" panose="020F0502020204030204" pitchFamily="34" charset="0"/>
                <a:ea typeface="等线" panose="02010600030101010101" pitchFamily="2" charset="-122"/>
                <a:cs typeface="Arial" panose="020B0604020202020204" pitchFamily="34" charset="0"/>
              </a:rPr>
              <a:t>Transformer</a:t>
            </a:r>
            <a:r>
              <a:rPr lang="zh-CN" altLang="en-US" sz="1800" kern="100" dirty="0">
                <a:effectLst/>
                <a:latin typeface="Calibri" panose="020F0502020204030204" pitchFamily="34" charset="0"/>
                <a:ea typeface="等线" panose="02010600030101010101" pitchFamily="2" charset="-122"/>
                <a:cs typeface="Arial" panose="020B0604020202020204" pitchFamily="34" charset="0"/>
              </a:rPr>
              <a:t>。</a:t>
            </a:r>
            <a:endParaRPr lang="en-US" altLang="zh-CN" sz="1800" kern="100" dirty="0">
              <a:effectLst/>
              <a:latin typeface="Calibri" panose="020F0502020204030204" pitchFamily="34" charset="0"/>
              <a:ea typeface="等线" panose="02010600030101010101" pitchFamily="2" charset="-122"/>
              <a:cs typeface="Arial" panose="020B0604020202020204" pitchFamily="34" charset="0"/>
            </a:endParaRPr>
          </a:p>
          <a:p>
            <a:pPr algn="just"/>
            <a:r>
              <a:rPr lang="zh-CN" altLang="en-US" sz="1800" kern="100" dirty="0">
                <a:effectLst/>
                <a:latin typeface="Calibri" panose="020F0502020204030204" pitchFamily="34" charset="0"/>
                <a:ea typeface="等线" panose="02010600030101010101" pitchFamily="2" charset="-122"/>
                <a:cs typeface="Arial" panose="020B0604020202020204" pitchFamily="34" charset="0"/>
              </a:rPr>
              <a:t>神经网络从功能上可以分为两类：分类功能和预测功能。分类功能可以用于识别一种化学物有没有害呀，识别人脸是否具有打开某个</a:t>
            </a:r>
            <a:r>
              <a:rPr lang="en-US" altLang="zh-CN" sz="1800" kern="100" dirty="0">
                <a:effectLst/>
                <a:latin typeface="Calibri" panose="020F0502020204030204" pitchFamily="34" charset="0"/>
                <a:ea typeface="等线" panose="02010600030101010101" pitchFamily="2" charset="-122"/>
                <a:cs typeface="Arial" panose="020B0604020202020204" pitchFamily="34" charset="0"/>
              </a:rPr>
              <a:t>app</a:t>
            </a:r>
            <a:r>
              <a:rPr lang="zh-CN" altLang="en-US" sz="1800" kern="100" dirty="0">
                <a:effectLst/>
                <a:latin typeface="Calibri" panose="020F0502020204030204" pitchFamily="34" charset="0"/>
                <a:ea typeface="等线" panose="02010600030101010101" pitchFamily="2" charset="-122"/>
                <a:cs typeface="Arial" panose="020B0604020202020204" pitchFamily="34" charset="0"/>
              </a:rPr>
              <a:t>的权限呐；而预测功能呢，可以用于预测股价的变化，预测输入法中下一个单词以及翻译和语音识别等。</a:t>
            </a:r>
            <a:endParaRPr lang="zh-CN" altLang="zh-CN" sz="1800" kern="100" dirty="0">
              <a:effectLst/>
              <a:latin typeface="Calibri" panose="020F0502020204030204" pitchFamily="34" charset="0"/>
              <a:ea typeface="等线" panose="02010600030101010101" pitchFamily="2"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9</a:t>
            </a:fld>
            <a:endParaRPr lang="zh-CN" altLang="en-US"/>
          </a:p>
        </p:txBody>
      </p:sp>
    </p:spTree>
    <p:extLst>
      <p:ext uri="{BB962C8B-B14F-4D97-AF65-F5344CB8AC3E}">
        <p14:creationId xmlns:p14="http://schemas.microsoft.com/office/powerpoint/2010/main" val="4160034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578695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868448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7094378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45" name="同侧圆角矩形 44"/>
          <p:cNvSpPr/>
          <p:nvPr/>
        </p:nvSpPr>
        <p:spPr>
          <a:xfrm>
            <a:off x="0" y="12186"/>
            <a:ext cx="12191999" cy="158165"/>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6" name="组合 45"/>
          <p:cNvGrpSpPr/>
          <p:nvPr/>
        </p:nvGrpSpPr>
        <p:grpSpPr>
          <a:xfrm>
            <a:off x="0" y="163922"/>
            <a:ext cx="12192000" cy="693071"/>
            <a:chOff x="130627" y="239238"/>
            <a:chExt cx="11930746" cy="496083"/>
          </a:xfrm>
        </p:grpSpPr>
        <p:sp>
          <p:nvSpPr>
            <p:cNvPr id="47" name="矩形 46"/>
            <p:cNvSpPr/>
            <p:nvPr/>
          </p:nvSpPr>
          <p:spPr>
            <a:xfrm>
              <a:off x="130627" y="256187"/>
              <a:ext cx="11930745" cy="4791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sp>
          <p:nvSpPr>
            <p:cNvPr id="49" name="矩形 48"/>
            <p:cNvSpPr/>
            <p:nvPr userDrawn="1"/>
          </p:nvSpPr>
          <p:spPr>
            <a:xfrm>
              <a:off x="130630" y="239238"/>
              <a:ext cx="11930743" cy="4960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b="1" dirty="0"/>
            </a:p>
          </p:txBody>
        </p:sp>
      </p:grpSp>
      <p:grpSp>
        <p:nvGrpSpPr>
          <p:cNvPr id="52" name="组合 51"/>
          <p:cNvGrpSpPr/>
          <p:nvPr/>
        </p:nvGrpSpPr>
        <p:grpSpPr>
          <a:xfrm>
            <a:off x="11" y="6552523"/>
            <a:ext cx="12191999" cy="293299"/>
            <a:chOff x="130627" y="6522421"/>
            <a:chExt cx="11930745" cy="218015"/>
          </a:xfrm>
        </p:grpSpPr>
        <p:sp>
          <p:nvSpPr>
            <p:cNvPr id="53" name="矩形 52"/>
            <p:cNvSpPr/>
            <p:nvPr/>
          </p:nvSpPr>
          <p:spPr>
            <a:xfrm>
              <a:off x="130627" y="6601099"/>
              <a:ext cx="11930745" cy="1393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sp>
          <p:nvSpPr>
            <p:cNvPr id="54" name="矩形 53"/>
            <p:cNvSpPr/>
            <p:nvPr/>
          </p:nvSpPr>
          <p:spPr>
            <a:xfrm flipV="1">
              <a:off x="130627" y="6522421"/>
              <a:ext cx="1193074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20" name="Slide Number Placeholder 5">
            <a:extLst>
              <a:ext uri="{FF2B5EF4-FFF2-40B4-BE49-F238E27FC236}">
                <a16:creationId xmlns:a16="http://schemas.microsoft.com/office/drawing/2014/main" id="{4F28044F-0B6E-2748-B3DB-53F143956CC5}"/>
              </a:ext>
            </a:extLst>
          </p:cNvPr>
          <p:cNvSpPr>
            <a:spLocks noGrp="1"/>
          </p:cNvSpPr>
          <p:nvPr>
            <p:ph type="sldNum" sz="quarter" idx="12"/>
          </p:nvPr>
        </p:nvSpPr>
        <p:spPr>
          <a:xfrm>
            <a:off x="5119252" y="6248893"/>
            <a:ext cx="2743200" cy="365125"/>
          </a:xfrm>
        </p:spPr>
        <p:txBody>
          <a:bodyPr/>
          <a:lstStyle>
            <a:lvl1pPr algn="ctr">
              <a:defRPr/>
            </a:lvl1pPr>
          </a:lstStyle>
          <a:p>
            <a:fld id="{DCFF980A-5C8F-4ABF-AC2B-C5DEF44ED2C3}" type="slidenum">
              <a:rPr lang="zh-CN" altLang="en-US" smtClean="0"/>
              <a:pPr/>
              <a:t>‹#›</a:t>
            </a:fld>
            <a:endParaRPr lang="zh-CN" altLang="en-US" dirty="0"/>
          </a:p>
        </p:txBody>
      </p:sp>
    </p:spTree>
    <p:extLst>
      <p:ext uri="{BB962C8B-B14F-4D97-AF65-F5344CB8AC3E}">
        <p14:creationId xmlns:p14="http://schemas.microsoft.com/office/powerpoint/2010/main" val="904810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277545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298295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581870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472527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19456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04669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717248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463720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32157222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5.wmf"/><Relationship Id="rId18" Type="http://schemas.openxmlformats.org/officeDocument/2006/relationships/oleObject" Target="../embeddings/oleObject6.bin"/><Relationship Id="rId3" Type="http://schemas.openxmlformats.org/officeDocument/2006/relationships/notesSlide" Target="../notesSlides/notesSlide6.xml"/><Relationship Id="rId7" Type="http://schemas.openxmlformats.org/officeDocument/2006/relationships/image" Target="../media/image29.png"/><Relationship Id="rId12" Type="http://schemas.openxmlformats.org/officeDocument/2006/relationships/oleObject" Target="../embeddings/oleObject3.bin"/><Relationship Id="rId17" Type="http://schemas.openxmlformats.org/officeDocument/2006/relationships/image" Target="../media/image17.wmf"/><Relationship Id="rId2" Type="http://schemas.openxmlformats.org/officeDocument/2006/relationships/slideLayout" Target="../slideLayouts/slideLayout12.xml"/><Relationship Id="rId16" Type="http://schemas.openxmlformats.org/officeDocument/2006/relationships/oleObject" Target="../embeddings/oleObject5.bin"/><Relationship Id="rId1" Type="http://schemas.openxmlformats.org/officeDocument/2006/relationships/vmlDrawing" Target="../drawings/vmlDrawing1.vml"/><Relationship Id="rId6" Type="http://schemas.openxmlformats.org/officeDocument/2006/relationships/image" Target="../media/image28.png"/><Relationship Id="rId11" Type="http://schemas.openxmlformats.org/officeDocument/2006/relationships/image" Target="../media/image14.wmf"/><Relationship Id="rId5" Type="http://schemas.openxmlformats.org/officeDocument/2006/relationships/image" Target="../media/image27.png"/><Relationship Id="rId15" Type="http://schemas.openxmlformats.org/officeDocument/2006/relationships/image" Target="../media/image16.wmf"/><Relationship Id="rId10" Type="http://schemas.openxmlformats.org/officeDocument/2006/relationships/oleObject" Target="../embeddings/oleObject2.bin"/><Relationship Id="rId19" Type="http://schemas.openxmlformats.org/officeDocument/2006/relationships/image" Target="../media/image18.wmf"/><Relationship Id="rId4" Type="http://schemas.openxmlformats.org/officeDocument/2006/relationships/image" Target="../media/image26.png"/><Relationship Id="rId9" Type="http://schemas.openxmlformats.org/officeDocument/2006/relationships/image" Target="../media/image13.wmf"/><Relationship Id="rId1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26" Type="http://schemas.openxmlformats.org/officeDocument/2006/relationships/oleObject" Target="../embeddings/oleObject1510.bin"/><Relationship Id="rId21" Type="http://schemas.openxmlformats.org/officeDocument/2006/relationships/oleObject" Target="../embeddings/oleObject14.bin"/><Relationship Id="rId42" Type="http://schemas.openxmlformats.org/officeDocument/2006/relationships/image" Target="../media/image55.png"/><Relationship Id="rId47" Type="http://schemas.openxmlformats.org/officeDocument/2006/relationships/oleObject" Target="../embeddings/oleObject20.bin"/><Relationship Id="rId63" Type="http://schemas.openxmlformats.org/officeDocument/2006/relationships/image" Target="../media/image31.wmf"/><Relationship Id="rId68" Type="http://schemas.openxmlformats.org/officeDocument/2006/relationships/oleObject" Target="../embeddings/oleObject25.bin"/><Relationship Id="rId89" Type="http://schemas.openxmlformats.org/officeDocument/2006/relationships/oleObject" Target="../embeddings/oleObject300.bin"/><Relationship Id="rId16" Type="http://schemas.openxmlformats.org/officeDocument/2006/relationships/image" Target="../media/image13.wmf"/><Relationship Id="rId11" Type="http://schemas.openxmlformats.org/officeDocument/2006/relationships/image" Target="../media/image22.wmf"/><Relationship Id="rId32" Type="http://schemas.openxmlformats.org/officeDocument/2006/relationships/image" Target="../media/image260.wmf"/><Relationship Id="rId37" Type="http://schemas.openxmlformats.org/officeDocument/2006/relationships/image" Target="../media/image54.png"/><Relationship Id="rId53" Type="http://schemas.openxmlformats.org/officeDocument/2006/relationships/image" Target="../media/image29.wmf"/><Relationship Id="rId58" Type="http://schemas.openxmlformats.org/officeDocument/2006/relationships/image" Target="../media/image30.wmf"/><Relationship Id="rId74" Type="http://schemas.openxmlformats.org/officeDocument/2006/relationships/image" Target="../media/image34.wmf"/><Relationship Id="rId79" Type="http://schemas.openxmlformats.org/officeDocument/2006/relationships/oleObject" Target="../embeddings/oleObject28.bin"/><Relationship Id="rId5" Type="http://schemas.openxmlformats.org/officeDocument/2006/relationships/image" Target="../media/image19.wmf"/><Relationship Id="rId90" Type="http://schemas.openxmlformats.org/officeDocument/2006/relationships/image" Target="../media/image390.wmf"/><Relationship Id="rId95" Type="http://schemas.openxmlformats.org/officeDocument/2006/relationships/oleObject" Target="../embeddings/oleObject32.bin"/><Relationship Id="rId14" Type="http://schemas.openxmlformats.org/officeDocument/2006/relationships/image" Target="../media/image51.png"/><Relationship Id="rId22" Type="http://schemas.openxmlformats.org/officeDocument/2006/relationships/image" Target="../media/image23.wmf"/><Relationship Id="rId27" Type="http://schemas.openxmlformats.org/officeDocument/2006/relationships/image" Target="../media/image250.wmf"/><Relationship Id="rId30" Type="http://schemas.openxmlformats.org/officeDocument/2006/relationships/image" Target="../media/image24.wmf"/><Relationship Id="rId35" Type="http://schemas.openxmlformats.org/officeDocument/2006/relationships/oleObject" Target="../embeddings/oleObject177.bin"/><Relationship Id="rId43" Type="http://schemas.openxmlformats.org/officeDocument/2006/relationships/oleObject" Target="../embeddings/oleObject19.bin"/><Relationship Id="rId48" Type="http://schemas.openxmlformats.org/officeDocument/2006/relationships/image" Target="../media/image28.wmf"/><Relationship Id="rId56" Type="http://schemas.openxmlformats.org/officeDocument/2006/relationships/image" Target="../media/image47.png"/><Relationship Id="rId64" Type="http://schemas.openxmlformats.org/officeDocument/2006/relationships/oleObject" Target="../embeddings/oleObject230.bin"/><Relationship Id="rId69" Type="http://schemas.openxmlformats.org/officeDocument/2006/relationships/image" Target="../media/image33.wmf"/><Relationship Id="rId77" Type="http://schemas.openxmlformats.org/officeDocument/2006/relationships/oleObject" Target="../embeddings/oleObject270.bin"/><Relationship Id="rId8" Type="http://schemas.openxmlformats.org/officeDocument/2006/relationships/oleObject" Target="../embeddings/oleObject9.bin"/><Relationship Id="rId51" Type="http://schemas.openxmlformats.org/officeDocument/2006/relationships/image" Target="../media/image56.png"/><Relationship Id="rId72" Type="http://schemas.openxmlformats.org/officeDocument/2006/relationships/image" Target="../media/image34.wmf"/><Relationship Id="rId85" Type="http://schemas.openxmlformats.org/officeDocument/2006/relationships/oleObject" Target="../embeddings/oleObject290.bin"/><Relationship Id="rId93" Type="http://schemas.openxmlformats.org/officeDocument/2006/relationships/oleObject" Target="../embeddings/oleObject310.bin"/><Relationship Id="rId3" Type="http://schemas.openxmlformats.org/officeDocument/2006/relationships/notesSlide" Target="../notesSlides/notesSlide7.xml"/><Relationship Id="rId12" Type="http://schemas.openxmlformats.org/officeDocument/2006/relationships/oleObject" Target="../embeddings/oleObject11.bin"/><Relationship Id="rId17" Type="http://schemas.openxmlformats.org/officeDocument/2006/relationships/oleObject" Target="../embeddings/oleObject13.bin"/><Relationship Id="rId33" Type="http://schemas.openxmlformats.org/officeDocument/2006/relationships/oleObject" Target="../embeddings/oleObject17.bin"/><Relationship Id="rId38" Type="http://schemas.openxmlformats.org/officeDocument/2006/relationships/oleObject" Target="../embeddings/oleObject18.bin"/><Relationship Id="rId46" Type="http://schemas.openxmlformats.org/officeDocument/2006/relationships/image" Target="../media/image350.wmf"/><Relationship Id="rId59" Type="http://schemas.openxmlformats.org/officeDocument/2006/relationships/oleObject" Target="../embeddings/oleObject220.bin"/><Relationship Id="rId67" Type="http://schemas.openxmlformats.org/officeDocument/2006/relationships/oleObject" Target="../embeddings/oleObject240.bin"/><Relationship Id="rId20" Type="http://schemas.openxmlformats.org/officeDocument/2006/relationships/image" Target="../media/image23.wmf"/><Relationship Id="rId41" Type="http://schemas.openxmlformats.org/officeDocument/2006/relationships/image" Target="../media/image340.wmf"/><Relationship Id="rId54" Type="http://schemas.openxmlformats.org/officeDocument/2006/relationships/oleObject" Target="../embeddings/oleObject210.bin"/><Relationship Id="rId62" Type="http://schemas.openxmlformats.org/officeDocument/2006/relationships/oleObject" Target="../embeddings/oleObject23.bin"/><Relationship Id="rId70" Type="http://schemas.openxmlformats.org/officeDocument/2006/relationships/oleObject" Target="../embeddings/oleObject250.bin"/><Relationship Id="rId75" Type="http://schemas.openxmlformats.org/officeDocument/2006/relationships/oleObject" Target="../embeddings/oleObject27.bin"/><Relationship Id="rId83" Type="http://schemas.openxmlformats.org/officeDocument/2006/relationships/oleObject" Target="../embeddings/oleObject29.bin"/><Relationship Id="rId91" Type="http://schemas.openxmlformats.org/officeDocument/2006/relationships/oleObject" Target="../embeddings/oleObject31.bin"/><Relationship Id="rId96" Type="http://schemas.openxmlformats.org/officeDocument/2006/relationships/oleObject" Target="../embeddings/oleObject33.bin"/><Relationship Id="rId1" Type="http://schemas.openxmlformats.org/officeDocument/2006/relationships/vmlDrawing" Target="../drawings/vmlDrawing2.vml"/><Relationship Id="rId6" Type="http://schemas.openxmlformats.org/officeDocument/2006/relationships/oleObject" Target="../embeddings/oleObject8.bin"/><Relationship Id="rId15" Type="http://schemas.openxmlformats.org/officeDocument/2006/relationships/oleObject" Target="../embeddings/oleObject13.bin"/><Relationship Id="rId23" Type="http://schemas.openxmlformats.org/officeDocument/2006/relationships/image" Target="../media/image52.png"/><Relationship Id="rId28" Type="http://schemas.openxmlformats.org/officeDocument/2006/relationships/image" Target="../media/image53.png"/><Relationship Id="rId36" Type="http://schemas.openxmlformats.org/officeDocument/2006/relationships/image" Target="../media/image270.wmf"/><Relationship Id="rId49" Type="http://schemas.openxmlformats.org/officeDocument/2006/relationships/oleObject" Target="../embeddings/oleObject200.bin"/><Relationship Id="rId57" Type="http://schemas.openxmlformats.org/officeDocument/2006/relationships/oleObject" Target="../embeddings/oleObject22.bin"/><Relationship Id="rId10" Type="http://schemas.openxmlformats.org/officeDocument/2006/relationships/oleObject" Target="../embeddings/oleObject10.bin"/><Relationship Id="rId31" Type="http://schemas.openxmlformats.org/officeDocument/2006/relationships/oleObject" Target="../embeddings/oleObject1611.bin"/><Relationship Id="rId44" Type="http://schemas.openxmlformats.org/officeDocument/2006/relationships/image" Target="../media/image27.wmf"/><Relationship Id="rId52" Type="http://schemas.openxmlformats.org/officeDocument/2006/relationships/oleObject" Target="../embeddings/oleObject21.bin"/><Relationship Id="rId60" Type="http://schemas.openxmlformats.org/officeDocument/2006/relationships/image" Target="../media/image13.wmf"/><Relationship Id="rId65" Type="http://schemas.openxmlformats.org/officeDocument/2006/relationships/oleObject" Target="../embeddings/oleObject24.bin"/><Relationship Id="rId73" Type="http://schemas.openxmlformats.org/officeDocument/2006/relationships/oleObject" Target="../embeddings/oleObject26.bin"/><Relationship Id="rId78" Type="http://schemas.openxmlformats.org/officeDocument/2006/relationships/image" Target="../media/image361.wmf"/><Relationship Id="rId81" Type="http://schemas.openxmlformats.org/officeDocument/2006/relationships/oleObject" Target="../embeddings/oleObject280.bin"/><Relationship Id="rId86" Type="http://schemas.openxmlformats.org/officeDocument/2006/relationships/image" Target="../media/image380.wmf"/><Relationship Id="rId94" Type="http://schemas.openxmlformats.org/officeDocument/2006/relationships/image" Target="../media/image420.wmf"/><Relationship Id="rId4" Type="http://schemas.openxmlformats.org/officeDocument/2006/relationships/oleObject" Target="../embeddings/oleObject7.bin"/><Relationship Id="rId9" Type="http://schemas.openxmlformats.org/officeDocument/2006/relationships/image" Target="../media/image21.wmf"/><Relationship Id="rId13" Type="http://schemas.openxmlformats.org/officeDocument/2006/relationships/oleObject" Target="../embeddings/oleObject12.bin"/><Relationship Id="rId18" Type="http://schemas.openxmlformats.org/officeDocument/2006/relationships/image" Target="../media/image13.wmf"/><Relationship Id="rId39" Type="http://schemas.openxmlformats.org/officeDocument/2006/relationships/image" Target="../media/image26.wmf"/><Relationship Id="rId34" Type="http://schemas.openxmlformats.org/officeDocument/2006/relationships/image" Target="../media/image25.wmf"/><Relationship Id="rId50" Type="http://schemas.openxmlformats.org/officeDocument/2006/relationships/image" Target="../media/image360.wmf"/><Relationship Id="rId55" Type="http://schemas.openxmlformats.org/officeDocument/2006/relationships/image" Target="../media/image320.wmf"/><Relationship Id="rId7" Type="http://schemas.openxmlformats.org/officeDocument/2006/relationships/image" Target="../media/image20.wmf"/><Relationship Id="rId71" Type="http://schemas.openxmlformats.org/officeDocument/2006/relationships/oleObject" Target="../embeddings/oleObject26.bin"/><Relationship Id="rId92" Type="http://schemas.openxmlformats.org/officeDocument/2006/relationships/image" Target="../media/image36.wmf"/><Relationship Id="rId2" Type="http://schemas.openxmlformats.org/officeDocument/2006/relationships/slideLayout" Target="../slideLayouts/slideLayout12.xml"/><Relationship Id="rId29" Type="http://schemas.openxmlformats.org/officeDocument/2006/relationships/oleObject" Target="../embeddings/oleObject16.bin"/><Relationship Id="rId24" Type="http://schemas.openxmlformats.org/officeDocument/2006/relationships/oleObject" Target="../embeddings/oleObject15.bin"/><Relationship Id="rId40" Type="http://schemas.openxmlformats.org/officeDocument/2006/relationships/oleObject" Target="../embeddings/oleObject180.bin"/><Relationship Id="rId45" Type="http://schemas.openxmlformats.org/officeDocument/2006/relationships/oleObject" Target="../embeddings/oleObject190.bin"/><Relationship Id="rId66" Type="http://schemas.openxmlformats.org/officeDocument/2006/relationships/image" Target="../media/image32.wmf"/><Relationship Id="rId87" Type="http://schemas.openxmlformats.org/officeDocument/2006/relationships/oleObject" Target="../embeddings/oleObject30.bin"/><Relationship Id="rId61" Type="http://schemas.openxmlformats.org/officeDocument/2006/relationships/image" Target="../media/image48.png"/><Relationship Id="rId82" Type="http://schemas.openxmlformats.org/officeDocument/2006/relationships/image" Target="../media/image370.wmf"/><Relationship Id="rId19"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41.png"/><Relationship Id="rId3" Type="http://schemas.openxmlformats.org/officeDocument/2006/relationships/image" Target="../media/image160.png"/><Relationship Id="rId7" Type="http://schemas.openxmlformats.org/officeDocument/2006/relationships/image" Target="../media/image20.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9.PNG"/><Relationship Id="rId5" Type="http://schemas.openxmlformats.org/officeDocument/2006/relationships/image" Target="../media/image180.PNG"/><Relationship Id="rId10" Type="http://schemas.openxmlformats.org/officeDocument/2006/relationships/image" Target="../media/image38.PNG"/><Relationship Id="rId4" Type="http://schemas.openxmlformats.org/officeDocument/2006/relationships/image" Target="../media/image170.PNG"/><Relationship Id="rId9" Type="http://schemas.openxmlformats.org/officeDocument/2006/relationships/image" Target="../media/image37.PNG"/><Relationship Id="rId1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0" y="3643586"/>
            <a:ext cx="12192000" cy="518887"/>
          </a:xfrm>
          <a:prstGeom prst="rect">
            <a:avLst/>
          </a:prstGeom>
          <a:solidFill>
            <a:srgbClr val="57A6F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a:off x="0" y="2671129"/>
            <a:ext cx="12192000" cy="1170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400" b="1" dirty="0">
                <a:solidFill>
                  <a:schemeClr val="bg1"/>
                </a:solidFill>
                <a:latin typeface="Times New Roman" panose="02020603050405020304" pitchFamily="18" charset="0"/>
                <a:cs typeface="Times New Roman" panose="02020603050405020304" pitchFamily="18" charset="0"/>
              </a:rPr>
              <a:t>神经网络简介</a:t>
            </a:r>
            <a:endParaRPr kumimoji="1" lang="zh-CN" altLang="en-US" sz="3400" b="1" dirty="0">
              <a:solidFill>
                <a:schemeClr val="bg1"/>
              </a:solidFill>
              <a:latin typeface="Times New Roman" panose="02020603050405020304" pitchFamily="18" charset="0"/>
              <a:cs typeface="Times New Roman" panose="02020603050405020304" pitchFamily="18" charset="0"/>
            </a:endParaRPr>
          </a:p>
        </p:txBody>
      </p:sp>
      <p:sp>
        <p:nvSpPr>
          <p:cNvPr id="78" name="矩形 77"/>
          <p:cNvSpPr/>
          <p:nvPr/>
        </p:nvSpPr>
        <p:spPr>
          <a:xfrm>
            <a:off x="11821398" y="2347129"/>
            <a:ext cx="370602"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1613109" y="2158868"/>
            <a:ext cx="187501" cy="1882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1AC91F0-D2EF-8549-AC45-9102F78E8AD1}"/>
              </a:ext>
            </a:extLst>
          </p:cNvPr>
          <p:cNvSpPr/>
          <p:nvPr/>
        </p:nvSpPr>
        <p:spPr>
          <a:xfrm>
            <a:off x="9752481" y="5595611"/>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442028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barn(inVertical)">
                                      <p:cBhvr>
                                        <p:cTn id="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0" y="3755463"/>
            <a:ext cx="12192000" cy="518887"/>
          </a:xfrm>
          <a:prstGeom prst="rect">
            <a:avLst/>
          </a:prstGeom>
          <a:solidFill>
            <a:srgbClr val="57A6F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a:off x="0" y="2741320"/>
            <a:ext cx="12192000" cy="12125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6600" b="1" dirty="0">
                <a:solidFill>
                  <a:schemeClr val="bg1"/>
                </a:solidFill>
                <a:latin typeface="Times New Roman" panose="02020603050405020304" pitchFamily="18" charset="0"/>
                <a:cs typeface="Times New Roman" panose="02020603050405020304" pitchFamily="18" charset="0"/>
              </a:rPr>
              <a:t>谢谢！</a:t>
            </a:r>
          </a:p>
        </p:txBody>
      </p:sp>
      <p:sp>
        <p:nvSpPr>
          <p:cNvPr id="78" name="矩形 77"/>
          <p:cNvSpPr/>
          <p:nvPr/>
        </p:nvSpPr>
        <p:spPr>
          <a:xfrm>
            <a:off x="11717843" y="2357070"/>
            <a:ext cx="370602"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1509554" y="2168809"/>
            <a:ext cx="187501" cy="1882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1AC91F0-D2EF-8549-AC45-9102F78E8AD1}"/>
              </a:ext>
            </a:extLst>
          </p:cNvPr>
          <p:cNvSpPr/>
          <p:nvPr/>
        </p:nvSpPr>
        <p:spPr>
          <a:xfrm>
            <a:off x="9752481" y="5595611"/>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文本框 6">
            <a:extLst>
              <a:ext uri="{FF2B5EF4-FFF2-40B4-BE49-F238E27FC236}">
                <a16:creationId xmlns:a16="http://schemas.microsoft.com/office/drawing/2014/main" id="{966893A0-23AE-450C-92B4-431F2A4E0ED5}"/>
              </a:ext>
            </a:extLst>
          </p:cNvPr>
          <p:cNvSpPr txBox="1"/>
          <p:nvPr/>
        </p:nvSpPr>
        <p:spPr>
          <a:xfrm>
            <a:off x="1800044" y="1907199"/>
            <a:ext cx="8931216" cy="523220"/>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https://github.com/nikoHu/NueralNetworkTutorial</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3866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E7C8D936-7F41-4897-BC78-6970930C1044}"/>
              </a:ext>
            </a:extLst>
          </p:cNvPr>
          <p:cNvSpPr/>
          <p:nvPr/>
        </p:nvSpPr>
        <p:spPr>
          <a:xfrm>
            <a:off x="2550569" y="2673141"/>
            <a:ext cx="1945843" cy="1946164"/>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椭圆 8">
            <a:extLst>
              <a:ext uri="{FF2B5EF4-FFF2-40B4-BE49-F238E27FC236}">
                <a16:creationId xmlns:a16="http://schemas.microsoft.com/office/drawing/2014/main" id="{7D6B6DF5-A74A-4773-9CC7-CD314E6EAE64}"/>
              </a:ext>
            </a:extLst>
          </p:cNvPr>
          <p:cNvSpPr/>
          <p:nvPr/>
        </p:nvSpPr>
        <p:spPr>
          <a:xfrm>
            <a:off x="2625346" y="2747824"/>
            <a:ext cx="1797100" cy="1796797"/>
          </a:xfrm>
          <a:prstGeom prst="ellipse">
            <a:avLst/>
          </a:prstGeom>
          <a:blipFill>
            <a:blip r:embed="rId3"/>
            <a:stretch>
              <a:fillRect/>
            </a:stretch>
          </a:blip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grpSp>
        <p:nvGrpSpPr>
          <p:cNvPr id="5" name="组合 4">
            <a:extLst>
              <a:ext uri="{FF2B5EF4-FFF2-40B4-BE49-F238E27FC236}">
                <a16:creationId xmlns:a16="http://schemas.microsoft.com/office/drawing/2014/main" id="{BBC3C072-E55A-4E34-83BF-7570D39F9C45}"/>
              </a:ext>
            </a:extLst>
          </p:cNvPr>
          <p:cNvGrpSpPr/>
          <p:nvPr/>
        </p:nvGrpSpPr>
        <p:grpSpPr>
          <a:xfrm>
            <a:off x="4044778" y="1466898"/>
            <a:ext cx="1305356" cy="1305778"/>
            <a:chOff x="4044778" y="1466898"/>
            <a:chExt cx="1305356" cy="1305778"/>
          </a:xfrm>
        </p:grpSpPr>
        <p:sp>
          <p:nvSpPr>
            <p:cNvPr id="13" name="椭圆 12">
              <a:extLst>
                <a:ext uri="{FF2B5EF4-FFF2-40B4-BE49-F238E27FC236}">
                  <a16:creationId xmlns:a16="http://schemas.microsoft.com/office/drawing/2014/main" id="{91AB4041-13F6-43FE-B2DB-657E06B93488}"/>
                </a:ext>
              </a:extLst>
            </p:cNvPr>
            <p:cNvSpPr/>
            <p:nvPr/>
          </p:nvSpPr>
          <p:spPr>
            <a:xfrm>
              <a:off x="4044778" y="1466898"/>
              <a:ext cx="1305356" cy="130577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椭圆 15">
              <a:extLst>
                <a:ext uri="{FF2B5EF4-FFF2-40B4-BE49-F238E27FC236}">
                  <a16:creationId xmlns:a16="http://schemas.microsoft.com/office/drawing/2014/main" id="{E711E4F5-75F8-4E16-96B6-F1B6AA392D0F}"/>
                </a:ext>
              </a:extLst>
            </p:cNvPr>
            <p:cNvSpPr/>
            <p:nvPr/>
          </p:nvSpPr>
          <p:spPr>
            <a:xfrm>
              <a:off x="4113866" y="1535837"/>
              <a:ext cx="1167993" cy="1167901"/>
            </a:xfrm>
            <a:prstGeom prst="ellipse">
              <a:avLst/>
            </a:prstGeom>
            <a:blipFill>
              <a:blip r:embed="rId4"/>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8" name="组合 7">
            <a:extLst>
              <a:ext uri="{FF2B5EF4-FFF2-40B4-BE49-F238E27FC236}">
                <a16:creationId xmlns:a16="http://schemas.microsoft.com/office/drawing/2014/main" id="{543D4361-A559-4D95-8BD4-31A35123C1C1}"/>
              </a:ext>
            </a:extLst>
          </p:cNvPr>
          <p:cNvGrpSpPr/>
          <p:nvPr/>
        </p:nvGrpSpPr>
        <p:grpSpPr>
          <a:xfrm>
            <a:off x="864425" y="3107393"/>
            <a:ext cx="1305356" cy="1305778"/>
            <a:chOff x="4790644" y="3037940"/>
            <a:chExt cx="1305356" cy="1305778"/>
          </a:xfrm>
        </p:grpSpPr>
        <p:sp>
          <p:nvSpPr>
            <p:cNvPr id="24" name="椭圆 23">
              <a:extLst>
                <a:ext uri="{FF2B5EF4-FFF2-40B4-BE49-F238E27FC236}">
                  <a16:creationId xmlns:a16="http://schemas.microsoft.com/office/drawing/2014/main" id="{725D529F-41D7-41E7-973A-80F7DF769AB1}"/>
                </a:ext>
              </a:extLst>
            </p:cNvPr>
            <p:cNvSpPr/>
            <p:nvPr/>
          </p:nvSpPr>
          <p:spPr>
            <a:xfrm>
              <a:off x="4790644" y="3037940"/>
              <a:ext cx="1305356" cy="130577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椭圆 24">
              <a:extLst>
                <a:ext uri="{FF2B5EF4-FFF2-40B4-BE49-F238E27FC236}">
                  <a16:creationId xmlns:a16="http://schemas.microsoft.com/office/drawing/2014/main" id="{37CF6DC6-3C13-4126-9BA0-046C100BF835}"/>
                </a:ext>
              </a:extLst>
            </p:cNvPr>
            <p:cNvSpPr/>
            <p:nvPr/>
          </p:nvSpPr>
          <p:spPr>
            <a:xfrm>
              <a:off x="4859732" y="3106879"/>
              <a:ext cx="1167993" cy="1167901"/>
            </a:xfrm>
            <a:prstGeom prst="ellipse">
              <a:avLst/>
            </a:prstGeom>
            <a:blipFill>
              <a:blip r:embed="rId5"/>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10" name="组合 9">
            <a:extLst>
              <a:ext uri="{FF2B5EF4-FFF2-40B4-BE49-F238E27FC236}">
                <a16:creationId xmlns:a16="http://schemas.microsoft.com/office/drawing/2014/main" id="{F65629CC-1B92-4DC2-9D9D-9A7F0376B402}"/>
              </a:ext>
            </a:extLst>
          </p:cNvPr>
          <p:cNvGrpSpPr/>
          <p:nvPr/>
        </p:nvGrpSpPr>
        <p:grpSpPr>
          <a:xfrm>
            <a:off x="3830367" y="4747888"/>
            <a:ext cx="1305356" cy="1305778"/>
            <a:chOff x="3830367" y="4747888"/>
            <a:chExt cx="1305356" cy="1305778"/>
          </a:xfrm>
        </p:grpSpPr>
        <p:sp>
          <p:nvSpPr>
            <p:cNvPr id="26" name="椭圆 25">
              <a:extLst>
                <a:ext uri="{FF2B5EF4-FFF2-40B4-BE49-F238E27FC236}">
                  <a16:creationId xmlns:a16="http://schemas.microsoft.com/office/drawing/2014/main" id="{A4F1FC43-6207-4EDE-AF05-54418A8D752C}"/>
                </a:ext>
              </a:extLst>
            </p:cNvPr>
            <p:cNvSpPr/>
            <p:nvPr/>
          </p:nvSpPr>
          <p:spPr>
            <a:xfrm>
              <a:off x="3830367" y="4747888"/>
              <a:ext cx="1305356" cy="130577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椭圆 26">
              <a:extLst>
                <a:ext uri="{FF2B5EF4-FFF2-40B4-BE49-F238E27FC236}">
                  <a16:creationId xmlns:a16="http://schemas.microsoft.com/office/drawing/2014/main" id="{C5DF011C-5E06-4C8D-BEB0-732E2C607735}"/>
                </a:ext>
              </a:extLst>
            </p:cNvPr>
            <p:cNvSpPr/>
            <p:nvPr/>
          </p:nvSpPr>
          <p:spPr>
            <a:xfrm>
              <a:off x="3899455" y="4816827"/>
              <a:ext cx="1167993" cy="1167901"/>
            </a:xfrm>
            <a:prstGeom prst="ellipse">
              <a:avLst/>
            </a:prstGeom>
            <a:blipFill>
              <a:blip r:embed="rId6"/>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2" name="组合 1">
            <a:extLst>
              <a:ext uri="{FF2B5EF4-FFF2-40B4-BE49-F238E27FC236}">
                <a16:creationId xmlns:a16="http://schemas.microsoft.com/office/drawing/2014/main" id="{F3A7CBDE-9722-4A09-A0F6-31D161EAE8F3}"/>
              </a:ext>
            </a:extLst>
          </p:cNvPr>
          <p:cNvGrpSpPr/>
          <p:nvPr/>
        </p:nvGrpSpPr>
        <p:grpSpPr>
          <a:xfrm>
            <a:off x="1873293" y="1377755"/>
            <a:ext cx="1305356" cy="1305778"/>
            <a:chOff x="1800041" y="4608659"/>
            <a:chExt cx="1305356" cy="1305778"/>
          </a:xfrm>
        </p:grpSpPr>
        <p:sp>
          <p:nvSpPr>
            <p:cNvPr id="28" name="椭圆 27">
              <a:extLst>
                <a:ext uri="{FF2B5EF4-FFF2-40B4-BE49-F238E27FC236}">
                  <a16:creationId xmlns:a16="http://schemas.microsoft.com/office/drawing/2014/main" id="{CEC81F61-7FA7-4665-89CE-455BBC23141D}"/>
                </a:ext>
              </a:extLst>
            </p:cNvPr>
            <p:cNvSpPr/>
            <p:nvPr/>
          </p:nvSpPr>
          <p:spPr>
            <a:xfrm>
              <a:off x="1800041" y="4608659"/>
              <a:ext cx="1305356" cy="130577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9" name="椭圆 28">
              <a:extLst>
                <a:ext uri="{FF2B5EF4-FFF2-40B4-BE49-F238E27FC236}">
                  <a16:creationId xmlns:a16="http://schemas.microsoft.com/office/drawing/2014/main" id="{CEA56CC3-C6BB-4C5B-9337-2A2E9A87776D}"/>
                </a:ext>
              </a:extLst>
            </p:cNvPr>
            <p:cNvSpPr/>
            <p:nvPr/>
          </p:nvSpPr>
          <p:spPr>
            <a:xfrm>
              <a:off x="1869129" y="4677598"/>
              <a:ext cx="1167993" cy="1167901"/>
            </a:xfrm>
            <a:prstGeom prst="ellipse">
              <a:avLst/>
            </a:prstGeom>
            <a:blipFill>
              <a:blip r:embed="rId7"/>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3" name="组合 2">
            <a:extLst>
              <a:ext uri="{FF2B5EF4-FFF2-40B4-BE49-F238E27FC236}">
                <a16:creationId xmlns:a16="http://schemas.microsoft.com/office/drawing/2014/main" id="{332BB090-0E6C-48DC-BE7E-ACC4ECCEA5B9}"/>
              </a:ext>
            </a:extLst>
          </p:cNvPr>
          <p:cNvGrpSpPr/>
          <p:nvPr/>
        </p:nvGrpSpPr>
        <p:grpSpPr>
          <a:xfrm>
            <a:off x="1647350" y="4747888"/>
            <a:ext cx="1305356" cy="1305778"/>
            <a:chOff x="846962" y="3096403"/>
            <a:chExt cx="1305356" cy="1305778"/>
          </a:xfrm>
        </p:grpSpPr>
        <p:sp>
          <p:nvSpPr>
            <p:cNvPr id="30" name="椭圆 29">
              <a:extLst>
                <a:ext uri="{FF2B5EF4-FFF2-40B4-BE49-F238E27FC236}">
                  <a16:creationId xmlns:a16="http://schemas.microsoft.com/office/drawing/2014/main" id="{588DED3B-1B44-4DBE-9040-DE59D9233F69}"/>
                </a:ext>
              </a:extLst>
            </p:cNvPr>
            <p:cNvSpPr/>
            <p:nvPr/>
          </p:nvSpPr>
          <p:spPr>
            <a:xfrm>
              <a:off x="846962" y="3096403"/>
              <a:ext cx="1305356" cy="130577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椭圆 30">
              <a:extLst>
                <a:ext uri="{FF2B5EF4-FFF2-40B4-BE49-F238E27FC236}">
                  <a16:creationId xmlns:a16="http://schemas.microsoft.com/office/drawing/2014/main" id="{31132F66-750E-4E06-BDB5-A39027070B30}"/>
                </a:ext>
              </a:extLst>
            </p:cNvPr>
            <p:cNvSpPr/>
            <p:nvPr/>
          </p:nvSpPr>
          <p:spPr>
            <a:xfrm>
              <a:off x="916050" y="3165342"/>
              <a:ext cx="1167993" cy="1167901"/>
            </a:xfrm>
            <a:prstGeom prst="ellipse">
              <a:avLst/>
            </a:prstGeom>
            <a:blipFill>
              <a:blip r:embed="rId8"/>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grpSp>
      <p:grpSp>
        <p:nvGrpSpPr>
          <p:cNvPr id="4" name="组合 3">
            <a:extLst>
              <a:ext uri="{FF2B5EF4-FFF2-40B4-BE49-F238E27FC236}">
                <a16:creationId xmlns:a16="http://schemas.microsoft.com/office/drawing/2014/main" id="{269CB9D1-9ED5-4225-A714-479025677C79}"/>
              </a:ext>
            </a:extLst>
          </p:cNvPr>
          <p:cNvGrpSpPr/>
          <p:nvPr/>
        </p:nvGrpSpPr>
        <p:grpSpPr>
          <a:xfrm>
            <a:off x="4894663" y="3107393"/>
            <a:ext cx="1305356" cy="1305778"/>
            <a:chOff x="2033267" y="1373107"/>
            <a:chExt cx="1305356" cy="1305778"/>
          </a:xfrm>
        </p:grpSpPr>
        <p:sp>
          <p:nvSpPr>
            <p:cNvPr id="32" name="椭圆 31">
              <a:extLst>
                <a:ext uri="{FF2B5EF4-FFF2-40B4-BE49-F238E27FC236}">
                  <a16:creationId xmlns:a16="http://schemas.microsoft.com/office/drawing/2014/main" id="{1469F7F0-C0AC-4F7D-A6FB-A180537D1F77}"/>
                </a:ext>
              </a:extLst>
            </p:cNvPr>
            <p:cNvSpPr/>
            <p:nvPr/>
          </p:nvSpPr>
          <p:spPr>
            <a:xfrm>
              <a:off x="2033267" y="1373107"/>
              <a:ext cx="1305356" cy="130577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椭圆 32">
              <a:extLst>
                <a:ext uri="{FF2B5EF4-FFF2-40B4-BE49-F238E27FC236}">
                  <a16:creationId xmlns:a16="http://schemas.microsoft.com/office/drawing/2014/main" id="{F91E8EDA-D935-4805-B274-15E5FE53891D}"/>
                </a:ext>
              </a:extLst>
            </p:cNvPr>
            <p:cNvSpPr/>
            <p:nvPr/>
          </p:nvSpPr>
          <p:spPr>
            <a:xfrm>
              <a:off x="2102355" y="1442046"/>
              <a:ext cx="1167993" cy="1167901"/>
            </a:xfrm>
            <a:prstGeom prst="ellipse">
              <a:avLst/>
            </a:prstGeom>
            <a:blipFill>
              <a:blip r:embed="rId9"/>
              <a:srcRect/>
              <a:stretch>
                <a:fillRect l="-39000" r="-3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zh-CN" altLang="en-US" dirty="0"/>
            </a:p>
          </p:txBody>
        </p:sp>
      </p:grpSp>
      <p:sp>
        <p:nvSpPr>
          <p:cNvPr id="35" name="文本框 34">
            <a:extLst>
              <a:ext uri="{FF2B5EF4-FFF2-40B4-BE49-F238E27FC236}">
                <a16:creationId xmlns:a16="http://schemas.microsoft.com/office/drawing/2014/main" id="{F6127098-F0B8-4694-9421-69A1669CC3CA}"/>
              </a:ext>
            </a:extLst>
          </p:cNvPr>
          <p:cNvSpPr txBox="1"/>
          <p:nvPr/>
        </p:nvSpPr>
        <p:spPr>
          <a:xfrm>
            <a:off x="167887" y="167341"/>
            <a:ext cx="1107996"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背景</a:t>
            </a:r>
          </a:p>
        </p:txBody>
      </p:sp>
      <p:sp>
        <p:nvSpPr>
          <p:cNvPr id="36" name="文本框 35">
            <a:extLst>
              <a:ext uri="{FF2B5EF4-FFF2-40B4-BE49-F238E27FC236}">
                <a16:creationId xmlns:a16="http://schemas.microsoft.com/office/drawing/2014/main" id="{7721837E-59CE-474C-BBB0-BF225EC1D621}"/>
              </a:ext>
            </a:extLst>
          </p:cNvPr>
          <p:cNvSpPr txBox="1"/>
          <p:nvPr/>
        </p:nvSpPr>
        <p:spPr>
          <a:xfrm>
            <a:off x="7461233" y="1244293"/>
            <a:ext cx="2986715" cy="4832092"/>
          </a:xfrm>
          <a:prstGeom prst="rect">
            <a:avLst/>
          </a:prstGeom>
          <a:noFill/>
        </p:spPr>
        <p:txBody>
          <a:bodyPr wrap="none" rtlCol="0">
            <a:spAutoFit/>
          </a:bodyPr>
          <a:lstStyle/>
          <a:p>
            <a:pPr marL="285750"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无人驾驶</a:t>
            </a: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机器翻译</a:t>
            </a: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声纹识别</a:t>
            </a: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图像处理</a:t>
            </a: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智能服务机器人</a:t>
            </a: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8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800" dirty="0">
                <a:latin typeface="微软雅黑" panose="020B0503020204020204" pitchFamily="34" charset="-122"/>
                <a:ea typeface="微软雅黑" panose="020B0503020204020204" pitchFamily="34" charset="-122"/>
              </a:rPr>
              <a:t>智能音箱</a:t>
            </a:r>
          </a:p>
        </p:txBody>
      </p:sp>
    </p:spTree>
    <p:extLst>
      <p:ext uri="{BB962C8B-B14F-4D97-AF65-F5344CB8AC3E}">
        <p14:creationId xmlns:p14="http://schemas.microsoft.com/office/powerpoint/2010/main" val="3968899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36">
                                            <p:txEl>
                                              <p:pRg st="2" end="2"/>
                                            </p:txEl>
                                          </p:spTgt>
                                        </p:tgtEl>
                                        <p:attrNameLst>
                                          <p:attrName>style.visibility</p:attrName>
                                        </p:attrNameLst>
                                      </p:cBhvr>
                                      <p:to>
                                        <p:strVal val="visible"/>
                                      </p:to>
                                    </p:set>
                                  </p:childTnLst>
                                </p:cTn>
                              </p:par>
                              <p:par>
                                <p:cTn id="14" presetID="21" presetClass="entr" presetSubtype="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heel(1)">
                                      <p:cBhvr>
                                        <p:cTn id="16" dur="2000"/>
                                        <p:tgtEl>
                                          <p:spTgt spid="5"/>
                                        </p:tgtEl>
                                      </p:cBhvr>
                                    </p:animEffect>
                                  </p:childTnLst>
                                </p:cTn>
                              </p:par>
                            </p:childTnLst>
                          </p:cTn>
                        </p:par>
                        <p:par>
                          <p:cTn id="17" fill="hold">
                            <p:stCondLst>
                              <p:cond delay="4000"/>
                            </p:stCondLst>
                            <p:childTnLst>
                              <p:par>
                                <p:cTn id="18" presetID="1" presetClass="entr" presetSubtype="0" fill="hold" nodeType="afterEffect">
                                  <p:stCondLst>
                                    <p:cond delay="300"/>
                                  </p:stCondLst>
                                  <p:childTnLst>
                                    <p:set>
                                      <p:cBhvr>
                                        <p:cTn id="19" dur="1" fill="hold">
                                          <p:stCondLst>
                                            <p:cond delay="0"/>
                                          </p:stCondLst>
                                        </p:cTn>
                                        <p:tgtEl>
                                          <p:spTgt spid="36">
                                            <p:txEl>
                                              <p:pRg st="4" end="4"/>
                                            </p:txEl>
                                          </p:spTgt>
                                        </p:tgtEl>
                                        <p:attrNameLst>
                                          <p:attrName>style.visibility</p:attrName>
                                        </p:attrNameLst>
                                      </p:cBhvr>
                                      <p:to>
                                        <p:strVal val="visible"/>
                                      </p:to>
                                    </p:set>
                                  </p:childTnLst>
                                </p:cTn>
                              </p:par>
                              <p:par>
                                <p:cTn id="20" presetID="21" presetClass="entr" presetSubtype="1" fill="hold" nodeType="withEffect">
                                  <p:stCondLst>
                                    <p:cond delay="30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2000"/>
                                        <p:tgtEl>
                                          <p:spTgt spid="4"/>
                                        </p:tgtEl>
                                      </p:cBhvr>
                                    </p:animEffect>
                                  </p:childTnLst>
                                </p:cTn>
                              </p:par>
                            </p:childTnLst>
                          </p:cTn>
                        </p:par>
                        <p:par>
                          <p:cTn id="23" fill="hold">
                            <p:stCondLst>
                              <p:cond delay="6300"/>
                            </p:stCondLst>
                            <p:childTnLst>
                              <p:par>
                                <p:cTn id="24" presetID="1" presetClass="entr" presetSubtype="0" fill="hold" nodeType="afterEffect">
                                  <p:stCondLst>
                                    <p:cond delay="600"/>
                                  </p:stCondLst>
                                  <p:childTnLst>
                                    <p:set>
                                      <p:cBhvr>
                                        <p:cTn id="25" dur="1" fill="hold">
                                          <p:stCondLst>
                                            <p:cond delay="0"/>
                                          </p:stCondLst>
                                        </p:cTn>
                                        <p:tgtEl>
                                          <p:spTgt spid="36">
                                            <p:txEl>
                                              <p:pRg st="6" end="6"/>
                                            </p:txEl>
                                          </p:spTgt>
                                        </p:tgtEl>
                                        <p:attrNameLst>
                                          <p:attrName>style.visibility</p:attrName>
                                        </p:attrNameLst>
                                      </p:cBhvr>
                                      <p:to>
                                        <p:strVal val="visible"/>
                                      </p:to>
                                    </p:set>
                                  </p:childTnLst>
                                </p:cTn>
                              </p:par>
                              <p:par>
                                <p:cTn id="26" presetID="21" presetClass="entr" presetSubtype="1" fill="hold" nodeType="withEffect">
                                  <p:stCondLst>
                                    <p:cond delay="60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childTnLst>
                          </p:cTn>
                        </p:par>
                        <p:par>
                          <p:cTn id="29" fill="hold">
                            <p:stCondLst>
                              <p:cond delay="8900"/>
                            </p:stCondLst>
                            <p:childTnLst>
                              <p:par>
                                <p:cTn id="30" presetID="1" presetClass="entr" presetSubtype="0" fill="hold" nodeType="afterEffect">
                                  <p:stCondLst>
                                    <p:cond delay="900"/>
                                  </p:stCondLst>
                                  <p:childTnLst>
                                    <p:set>
                                      <p:cBhvr>
                                        <p:cTn id="31" dur="1" fill="hold">
                                          <p:stCondLst>
                                            <p:cond delay="0"/>
                                          </p:stCondLst>
                                        </p:cTn>
                                        <p:tgtEl>
                                          <p:spTgt spid="36">
                                            <p:txEl>
                                              <p:pRg st="8" end="8"/>
                                            </p:txEl>
                                          </p:spTgt>
                                        </p:tgtEl>
                                        <p:attrNameLst>
                                          <p:attrName>style.visibility</p:attrName>
                                        </p:attrNameLst>
                                      </p:cBhvr>
                                      <p:to>
                                        <p:strVal val="visible"/>
                                      </p:to>
                                    </p:set>
                                  </p:childTnLst>
                                </p:cTn>
                              </p:par>
                              <p:par>
                                <p:cTn id="32" presetID="21" presetClass="entr" presetSubtype="1" fill="hold" nodeType="withEffect">
                                  <p:stCondLst>
                                    <p:cond delay="900"/>
                                  </p:stCondLst>
                                  <p:childTnLst>
                                    <p:set>
                                      <p:cBhvr>
                                        <p:cTn id="33" dur="1" fill="hold">
                                          <p:stCondLst>
                                            <p:cond delay="0"/>
                                          </p:stCondLst>
                                        </p:cTn>
                                        <p:tgtEl>
                                          <p:spTgt spid="3"/>
                                        </p:tgtEl>
                                        <p:attrNameLst>
                                          <p:attrName>style.visibility</p:attrName>
                                        </p:attrNameLst>
                                      </p:cBhvr>
                                      <p:to>
                                        <p:strVal val="visible"/>
                                      </p:to>
                                    </p:set>
                                    <p:animEffect transition="in" filter="wheel(1)">
                                      <p:cBhvr>
                                        <p:cTn id="34" dur="2000"/>
                                        <p:tgtEl>
                                          <p:spTgt spid="3"/>
                                        </p:tgtEl>
                                      </p:cBhvr>
                                    </p:animEffect>
                                  </p:childTnLst>
                                </p:cTn>
                              </p:par>
                            </p:childTnLst>
                          </p:cTn>
                        </p:par>
                        <p:par>
                          <p:cTn id="35" fill="hold">
                            <p:stCondLst>
                              <p:cond delay="11800"/>
                            </p:stCondLst>
                            <p:childTnLst>
                              <p:par>
                                <p:cTn id="36" presetID="1" presetClass="entr" presetSubtype="0" fill="hold" nodeType="afterEffect">
                                  <p:stCondLst>
                                    <p:cond delay="1200"/>
                                  </p:stCondLst>
                                  <p:childTnLst>
                                    <p:set>
                                      <p:cBhvr>
                                        <p:cTn id="37" dur="1" fill="hold">
                                          <p:stCondLst>
                                            <p:cond delay="0"/>
                                          </p:stCondLst>
                                        </p:cTn>
                                        <p:tgtEl>
                                          <p:spTgt spid="36">
                                            <p:txEl>
                                              <p:pRg st="10" end="10"/>
                                            </p:txEl>
                                          </p:spTgt>
                                        </p:tgtEl>
                                        <p:attrNameLst>
                                          <p:attrName>style.visibility</p:attrName>
                                        </p:attrNameLst>
                                      </p:cBhvr>
                                      <p:to>
                                        <p:strVal val="visible"/>
                                      </p:to>
                                    </p:set>
                                  </p:childTnLst>
                                </p:cTn>
                              </p:par>
                              <p:par>
                                <p:cTn id="38" presetID="21" presetClass="entr" presetSubtype="1" fill="hold" nodeType="withEffect">
                                  <p:stCondLst>
                                    <p:cond delay="1200"/>
                                  </p:stCondLst>
                                  <p:childTnLst>
                                    <p:set>
                                      <p:cBhvr>
                                        <p:cTn id="39" dur="1" fill="hold">
                                          <p:stCondLst>
                                            <p:cond delay="0"/>
                                          </p:stCondLst>
                                        </p:cTn>
                                        <p:tgtEl>
                                          <p:spTgt spid="8"/>
                                        </p:tgtEl>
                                        <p:attrNameLst>
                                          <p:attrName>style.visibility</p:attrName>
                                        </p:attrNameLst>
                                      </p:cBhvr>
                                      <p:to>
                                        <p:strVal val="visible"/>
                                      </p:to>
                                    </p:set>
                                    <p:animEffect transition="in" filter="wheel(1)">
                                      <p:cBhvr>
                                        <p:cTn id="4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F6127098-F0B8-4694-9421-69A1669CC3CA}"/>
              </a:ext>
            </a:extLst>
          </p:cNvPr>
          <p:cNvSpPr txBox="1"/>
          <p:nvPr/>
        </p:nvSpPr>
        <p:spPr>
          <a:xfrm>
            <a:off x="167887" y="167341"/>
            <a:ext cx="2031325"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深度学习</a:t>
            </a:r>
          </a:p>
        </p:txBody>
      </p:sp>
      <p:pic>
        <p:nvPicPr>
          <p:cNvPr id="3" name="图片 2">
            <a:extLst>
              <a:ext uri="{FF2B5EF4-FFF2-40B4-BE49-F238E27FC236}">
                <a16:creationId xmlns:a16="http://schemas.microsoft.com/office/drawing/2014/main" id="{B6EB4826-E784-4905-AC60-87C724CD5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30" y="2238086"/>
            <a:ext cx="638180" cy="933457"/>
          </a:xfrm>
          <a:prstGeom prst="rect">
            <a:avLst/>
          </a:prstGeom>
        </p:spPr>
      </p:pic>
      <p:sp>
        <p:nvSpPr>
          <p:cNvPr id="4" name="矩形 3">
            <a:extLst>
              <a:ext uri="{FF2B5EF4-FFF2-40B4-BE49-F238E27FC236}">
                <a16:creationId xmlns:a16="http://schemas.microsoft.com/office/drawing/2014/main" id="{83EF00A6-B462-4F1E-AAD6-01D30FAB51AC}"/>
              </a:ext>
            </a:extLst>
          </p:cNvPr>
          <p:cNvSpPr/>
          <p:nvPr/>
        </p:nvSpPr>
        <p:spPr>
          <a:xfrm>
            <a:off x="1763058" y="1194980"/>
            <a:ext cx="9592236" cy="11035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C838752-6756-49C7-9BB8-A89593336556}"/>
              </a:ext>
            </a:extLst>
          </p:cNvPr>
          <p:cNvSpPr/>
          <p:nvPr/>
        </p:nvSpPr>
        <p:spPr>
          <a:xfrm>
            <a:off x="3669424" y="1397149"/>
            <a:ext cx="1721352" cy="699248"/>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特征向量</a:t>
            </a:r>
          </a:p>
        </p:txBody>
      </p:sp>
      <p:sp>
        <p:nvSpPr>
          <p:cNvPr id="8" name="箭头: 右 7">
            <a:extLst>
              <a:ext uri="{FF2B5EF4-FFF2-40B4-BE49-F238E27FC236}">
                <a16:creationId xmlns:a16="http://schemas.microsoft.com/office/drawing/2014/main" id="{41EC48C5-8EAE-414D-8B5F-236EA6D83F9E}"/>
              </a:ext>
            </a:extLst>
          </p:cNvPr>
          <p:cNvSpPr/>
          <p:nvPr/>
        </p:nvSpPr>
        <p:spPr>
          <a:xfrm>
            <a:off x="2067858" y="1558515"/>
            <a:ext cx="1359251" cy="37651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右 36">
            <a:extLst>
              <a:ext uri="{FF2B5EF4-FFF2-40B4-BE49-F238E27FC236}">
                <a16:creationId xmlns:a16="http://schemas.microsoft.com/office/drawing/2014/main" id="{BA599CA2-FBFC-4845-99CB-5D715BC9A763}"/>
              </a:ext>
            </a:extLst>
          </p:cNvPr>
          <p:cNvSpPr/>
          <p:nvPr/>
        </p:nvSpPr>
        <p:spPr>
          <a:xfrm>
            <a:off x="5563966" y="1558515"/>
            <a:ext cx="1320927" cy="37651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026764F0-FBC3-4AE0-9AF0-8162C4CB97E9}"/>
              </a:ext>
            </a:extLst>
          </p:cNvPr>
          <p:cNvSpPr/>
          <p:nvPr/>
        </p:nvSpPr>
        <p:spPr>
          <a:xfrm>
            <a:off x="7127208" y="1401062"/>
            <a:ext cx="1721352" cy="699248"/>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机器学习算法</a:t>
            </a:r>
          </a:p>
        </p:txBody>
      </p:sp>
      <p:sp>
        <p:nvSpPr>
          <p:cNvPr id="39" name="箭头: 右 38">
            <a:extLst>
              <a:ext uri="{FF2B5EF4-FFF2-40B4-BE49-F238E27FC236}">
                <a16:creationId xmlns:a16="http://schemas.microsoft.com/office/drawing/2014/main" id="{2C645E63-80AE-4502-AC82-13A6F32960A3}"/>
              </a:ext>
            </a:extLst>
          </p:cNvPr>
          <p:cNvSpPr/>
          <p:nvPr/>
        </p:nvSpPr>
        <p:spPr>
          <a:xfrm>
            <a:off x="8983426" y="1558514"/>
            <a:ext cx="1224385" cy="37651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46C868D-292E-47AB-BE62-BA3335BDB47D}"/>
              </a:ext>
            </a:extLst>
          </p:cNvPr>
          <p:cNvSpPr/>
          <p:nvPr/>
        </p:nvSpPr>
        <p:spPr>
          <a:xfrm>
            <a:off x="1763058" y="2999257"/>
            <a:ext cx="9592236" cy="11035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D9C46B25-7906-4E61-97DF-B3BDC1047BE9}"/>
              </a:ext>
            </a:extLst>
          </p:cNvPr>
          <p:cNvSpPr/>
          <p:nvPr/>
        </p:nvSpPr>
        <p:spPr>
          <a:xfrm>
            <a:off x="2067859" y="3392675"/>
            <a:ext cx="1359251" cy="37651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A8FB3576-765B-4815-89AE-838459AA1FC0}"/>
              </a:ext>
            </a:extLst>
          </p:cNvPr>
          <p:cNvSpPr/>
          <p:nvPr/>
        </p:nvSpPr>
        <p:spPr>
          <a:xfrm>
            <a:off x="3669424" y="3171542"/>
            <a:ext cx="1721352" cy="699248"/>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深度学习模型</a:t>
            </a:r>
          </a:p>
        </p:txBody>
      </p:sp>
      <p:sp>
        <p:nvSpPr>
          <p:cNvPr id="42" name="箭头: 右 41">
            <a:extLst>
              <a:ext uri="{FF2B5EF4-FFF2-40B4-BE49-F238E27FC236}">
                <a16:creationId xmlns:a16="http://schemas.microsoft.com/office/drawing/2014/main" id="{DF6B405C-364A-424D-88F8-5F64B7117FF2}"/>
              </a:ext>
            </a:extLst>
          </p:cNvPr>
          <p:cNvSpPr/>
          <p:nvPr/>
        </p:nvSpPr>
        <p:spPr>
          <a:xfrm>
            <a:off x="5559413" y="3392674"/>
            <a:ext cx="1359251" cy="37651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74F9186F-D101-4339-A827-60BE019E51ED}"/>
              </a:ext>
            </a:extLst>
          </p:cNvPr>
          <p:cNvSpPr/>
          <p:nvPr/>
        </p:nvSpPr>
        <p:spPr>
          <a:xfrm>
            <a:off x="1885175" y="939898"/>
            <a:ext cx="1601694"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传统机器学习</a:t>
            </a:r>
          </a:p>
        </p:txBody>
      </p:sp>
      <p:sp>
        <p:nvSpPr>
          <p:cNvPr id="43" name="矩形 42">
            <a:extLst>
              <a:ext uri="{FF2B5EF4-FFF2-40B4-BE49-F238E27FC236}">
                <a16:creationId xmlns:a16="http://schemas.microsoft.com/office/drawing/2014/main" id="{DBD2F3F6-05EC-43B8-8DD1-AB8F9FE2EC62}"/>
              </a:ext>
            </a:extLst>
          </p:cNvPr>
          <p:cNvSpPr/>
          <p:nvPr/>
        </p:nvSpPr>
        <p:spPr>
          <a:xfrm>
            <a:off x="1885175" y="2775139"/>
            <a:ext cx="1601694" cy="4482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深度学习</a:t>
            </a:r>
          </a:p>
        </p:txBody>
      </p:sp>
      <p:sp>
        <p:nvSpPr>
          <p:cNvPr id="14" name="椭圆 13">
            <a:extLst>
              <a:ext uri="{FF2B5EF4-FFF2-40B4-BE49-F238E27FC236}">
                <a16:creationId xmlns:a16="http://schemas.microsoft.com/office/drawing/2014/main" id="{574A5D50-A917-4631-9666-49A3CCCFAD76}"/>
              </a:ext>
            </a:extLst>
          </p:cNvPr>
          <p:cNvSpPr/>
          <p:nvPr/>
        </p:nvSpPr>
        <p:spPr>
          <a:xfrm>
            <a:off x="7297142" y="3093851"/>
            <a:ext cx="914400" cy="914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猫</a:t>
            </a:r>
          </a:p>
        </p:txBody>
      </p:sp>
      <p:sp>
        <p:nvSpPr>
          <p:cNvPr id="44" name="椭圆 43">
            <a:extLst>
              <a:ext uri="{FF2B5EF4-FFF2-40B4-BE49-F238E27FC236}">
                <a16:creationId xmlns:a16="http://schemas.microsoft.com/office/drawing/2014/main" id="{4ABE9594-EBCF-4F4A-A5AA-6385DE4F02FF}"/>
              </a:ext>
            </a:extLst>
          </p:cNvPr>
          <p:cNvSpPr/>
          <p:nvPr/>
        </p:nvSpPr>
        <p:spPr>
          <a:xfrm>
            <a:off x="10273423" y="1301836"/>
            <a:ext cx="914400" cy="91440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dirty="0"/>
              <a:t>猫</a:t>
            </a:r>
          </a:p>
        </p:txBody>
      </p:sp>
      <p:sp>
        <p:nvSpPr>
          <p:cNvPr id="45" name="文本框 44">
            <a:extLst>
              <a:ext uri="{FF2B5EF4-FFF2-40B4-BE49-F238E27FC236}">
                <a16:creationId xmlns:a16="http://schemas.microsoft.com/office/drawing/2014/main" id="{50892D2A-DDB5-4F3E-AB45-F2B783236061}"/>
              </a:ext>
            </a:extLst>
          </p:cNvPr>
          <p:cNvSpPr txBox="1"/>
          <p:nvPr/>
        </p:nvSpPr>
        <p:spPr>
          <a:xfrm>
            <a:off x="999189" y="4717824"/>
            <a:ext cx="8783174"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不需要领域专家的先验知识</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随着数据量的增加，数据多样性的增加，模型预测的能力越强</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727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left)">
                                      <p:cBhvr>
                                        <p:cTn id="16" dur="500"/>
                                        <p:tgtEl>
                                          <p:spTgt spid="3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left)">
                                      <p:cBhvr>
                                        <p:cTn id="25" dur="500"/>
                                        <p:tgtEl>
                                          <p:spTgt spid="39"/>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 grpId="0" animBg="1"/>
      <p:bldP spid="37" grpId="0" animBg="1"/>
      <p:bldP spid="38" grpId="0" animBg="1"/>
      <p:bldP spid="39" grpId="0" animBg="1"/>
      <p:bldP spid="40" grpId="0" animBg="1"/>
      <p:bldP spid="41" grpId="0" animBg="1"/>
      <p:bldP spid="42" grpId="0" animBg="1"/>
      <p:bldP spid="14" grpId="0" animBg="1"/>
      <p:bldP spid="44" grpId="0" animBg="1"/>
      <p:bldP spid="4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F6127098-F0B8-4694-9421-69A1669CC3CA}"/>
              </a:ext>
            </a:extLst>
          </p:cNvPr>
          <p:cNvSpPr txBox="1"/>
          <p:nvPr/>
        </p:nvSpPr>
        <p:spPr>
          <a:xfrm>
            <a:off x="167887" y="167341"/>
            <a:ext cx="2031325"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神经网络</a:t>
            </a:r>
          </a:p>
        </p:txBody>
      </p:sp>
      <p:pic>
        <p:nvPicPr>
          <p:cNvPr id="124" name="图片 123">
            <a:extLst>
              <a:ext uri="{FF2B5EF4-FFF2-40B4-BE49-F238E27FC236}">
                <a16:creationId xmlns:a16="http://schemas.microsoft.com/office/drawing/2014/main" id="{21B6083C-B09C-4CFC-B521-E0FB594E15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0926" y="968232"/>
            <a:ext cx="3389842" cy="1764258"/>
          </a:xfrm>
          <a:prstGeom prst="rect">
            <a:avLst/>
          </a:prstGeom>
        </p:spPr>
      </p:pic>
      <p:cxnSp>
        <p:nvCxnSpPr>
          <p:cNvPr id="125" name="直接箭头连接符 124">
            <a:extLst>
              <a:ext uri="{FF2B5EF4-FFF2-40B4-BE49-F238E27FC236}">
                <a16:creationId xmlns:a16="http://schemas.microsoft.com/office/drawing/2014/main" id="{8E8F6D4B-B828-4C3E-A8BC-DBF6640A1FB8}"/>
              </a:ext>
            </a:extLst>
          </p:cNvPr>
          <p:cNvCxnSpPr>
            <a:cxnSpLocks/>
          </p:cNvCxnSpPr>
          <p:nvPr/>
        </p:nvCxnSpPr>
        <p:spPr>
          <a:xfrm>
            <a:off x="4791689" y="1568681"/>
            <a:ext cx="2066311" cy="0"/>
          </a:xfrm>
          <a:prstGeom prst="straightConnector1">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2" name="图片 131">
            <a:extLst>
              <a:ext uri="{FF2B5EF4-FFF2-40B4-BE49-F238E27FC236}">
                <a16:creationId xmlns:a16="http://schemas.microsoft.com/office/drawing/2014/main" id="{3508874E-B381-4F26-8875-C80DDC7F1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3454" y="3548164"/>
            <a:ext cx="1809763" cy="1971689"/>
          </a:xfrm>
          <a:prstGeom prst="rect">
            <a:avLst/>
          </a:prstGeom>
        </p:spPr>
      </p:pic>
      <p:cxnSp>
        <p:nvCxnSpPr>
          <p:cNvPr id="133" name="直接箭头连接符 132">
            <a:extLst>
              <a:ext uri="{FF2B5EF4-FFF2-40B4-BE49-F238E27FC236}">
                <a16:creationId xmlns:a16="http://schemas.microsoft.com/office/drawing/2014/main" id="{CD2C9658-8CD5-4778-8708-3D893BC1161E}"/>
              </a:ext>
            </a:extLst>
          </p:cNvPr>
          <p:cNvCxnSpPr>
            <a:cxnSpLocks/>
          </p:cNvCxnSpPr>
          <p:nvPr/>
        </p:nvCxnSpPr>
        <p:spPr>
          <a:xfrm>
            <a:off x="5727571" y="4445621"/>
            <a:ext cx="2959229" cy="0"/>
          </a:xfrm>
          <a:prstGeom prst="straightConnector1">
            <a:avLst/>
          </a:prstGeom>
          <a:ln w="28575">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6" name="文本框 135">
            <a:extLst>
              <a:ext uri="{FF2B5EF4-FFF2-40B4-BE49-F238E27FC236}">
                <a16:creationId xmlns:a16="http://schemas.microsoft.com/office/drawing/2014/main" id="{34F11F06-A23B-493C-BB3C-E67BD753146E}"/>
              </a:ext>
            </a:extLst>
          </p:cNvPr>
          <p:cNvSpPr txBox="1"/>
          <p:nvPr/>
        </p:nvSpPr>
        <p:spPr>
          <a:xfrm>
            <a:off x="6768603" y="3932322"/>
            <a:ext cx="646331"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模拟</a:t>
            </a:r>
          </a:p>
        </p:txBody>
      </p:sp>
      <p:grpSp>
        <p:nvGrpSpPr>
          <p:cNvPr id="3" name="组合 2">
            <a:extLst>
              <a:ext uri="{FF2B5EF4-FFF2-40B4-BE49-F238E27FC236}">
                <a16:creationId xmlns:a16="http://schemas.microsoft.com/office/drawing/2014/main" id="{667C21C7-8388-4303-86BA-7256790BF024}"/>
              </a:ext>
            </a:extLst>
          </p:cNvPr>
          <p:cNvGrpSpPr/>
          <p:nvPr/>
        </p:nvGrpSpPr>
        <p:grpSpPr>
          <a:xfrm>
            <a:off x="1057979" y="1289010"/>
            <a:ext cx="4216917" cy="4764688"/>
            <a:chOff x="1057979" y="1289010"/>
            <a:chExt cx="4216917" cy="4764688"/>
          </a:xfrm>
        </p:grpSpPr>
        <p:sp>
          <p:nvSpPr>
            <p:cNvPr id="117" name="矩形: 圆角 116">
              <a:extLst>
                <a:ext uri="{FF2B5EF4-FFF2-40B4-BE49-F238E27FC236}">
                  <a16:creationId xmlns:a16="http://schemas.microsoft.com/office/drawing/2014/main" id="{80B14978-CE75-4275-9152-5A2DA9D68F08}"/>
                </a:ext>
              </a:extLst>
            </p:cNvPr>
            <p:cNvSpPr/>
            <p:nvPr/>
          </p:nvSpPr>
          <p:spPr>
            <a:xfrm>
              <a:off x="4626739" y="2849706"/>
              <a:ext cx="648157" cy="1742845"/>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圆角 115">
              <a:extLst>
                <a:ext uri="{FF2B5EF4-FFF2-40B4-BE49-F238E27FC236}">
                  <a16:creationId xmlns:a16="http://schemas.microsoft.com/office/drawing/2014/main" id="{09E72888-5C7C-414A-8540-A726B946DA85}"/>
                </a:ext>
              </a:extLst>
            </p:cNvPr>
            <p:cNvSpPr/>
            <p:nvPr/>
          </p:nvSpPr>
          <p:spPr>
            <a:xfrm>
              <a:off x="2783559" y="1808004"/>
              <a:ext cx="648157" cy="3711849"/>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05C5B478-1A92-4AE9-A57A-A4B9888C9BFB}"/>
                </a:ext>
              </a:extLst>
            </p:cNvPr>
            <p:cNvSpPr/>
            <p:nvPr/>
          </p:nvSpPr>
          <p:spPr>
            <a:xfrm>
              <a:off x="1057979" y="2128532"/>
              <a:ext cx="648157" cy="302604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51A49C18-EB8F-47D8-A4AF-6B76DC7CEC0F}"/>
                </a:ext>
              </a:extLst>
            </p:cNvPr>
            <p:cNvSpPr/>
            <p:nvPr/>
          </p:nvSpPr>
          <p:spPr>
            <a:xfrm>
              <a:off x="1130954" y="2206441"/>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a:extLst>
                <a:ext uri="{FF2B5EF4-FFF2-40B4-BE49-F238E27FC236}">
                  <a16:creationId xmlns:a16="http://schemas.microsoft.com/office/drawing/2014/main" id="{0C4E213C-F738-4346-8D52-35EFC83BDDB7}"/>
                </a:ext>
              </a:extLst>
            </p:cNvPr>
            <p:cNvSpPr/>
            <p:nvPr/>
          </p:nvSpPr>
          <p:spPr>
            <a:xfrm>
              <a:off x="1130954" y="2981037"/>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D517DBBC-0867-4568-8203-31ED40027A08}"/>
                </a:ext>
              </a:extLst>
            </p:cNvPr>
            <p:cNvSpPr/>
            <p:nvPr/>
          </p:nvSpPr>
          <p:spPr>
            <a:xfrm>
              <a:off x="1130954" y="3755632"/>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19D58B5E-0941-4339-8EA4-03748C002686}"/>
                </a:ext>
              </a:extLst>
            </p:cNvPr>
            <p:cNvSpPr/>
            <p:nvPr/>
          </p:nvSpPr>
          <p:spPr>
            <a:xfrm>
              <a:off x="1130954" y="4592551"/>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1F8C3EFA-3214-4D10-A5E5-8A7AC2AFDEB7}"/>
                </a:ext>
              </a:extLst>
            </p:cNvPr>
            <p:cNvSpPr/>
            <p:nvPr/>
          </p:nvSpPr>
          <p:spPr>
            <a:xfrm>
              <a:off x="2868450" y="1885914"/>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A137353B-9D10-4E90-8371-2204A38D90BB}"/>
                </a:ext>
              </a:extLst>
            </p:cNvPr>
            <p:cNvSpPr/>
            <p:nvPr/>
          </p:nvSpPr>
          <p:spPr>
            <a:xfrm>
              <a:off x="2866193" y="2607089"/>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45C672E8-2B44-4EB0-808E-F772B4A6797E}"/>
                </a:ext>
              </a:extLst>
            </p:cNvPr>
            <p:cNvSpPr/>
            <p:nvPr/>
          </p:nvSpPr>
          <p:spPr>
            <a:xfrm>
              <a:off x="2866193" y="3422863"/>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61BA4838-AFF3-413B-B2FA-4274BC1EA924}"/>
                </a:ext>
              </a:extLst>
            </p:cNvPr>
            <p:cNvSpPr/>
            <p:nvPr/>
          </p:nvSpPr>
          <p:spPr>
            <a:xfrm>
              <a:off x="2866193" y="4172974"/>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59918D76-FF43-41DB-9209-147F7CB8C41E}"/>
                </a:ext>
              </a:extLst>
            </p:cNvPr>
            <p:cNvSpPr/>
            <p:nvPr/>
          </p:nvSpPr>
          <p:spPr>
            <a:xfrm>
              <a:off x="2866193" y="4911955"/>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1379D332-D53A-431E-B6D8-2D48F164E2CA}"/>
                </a:ext>
              </a:extLst>
            </p:cNvPr>
            <p:cNvSpPr/>
            <p:nvPr/>
          </p:nvSpPr>
          <p:spPr>
            <a:xfrm>
              <a:off x="4720971" y="2937628"/>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AF96CF80-CBA6-49CA-975C-F0096BB67BC5}"/>
                </a:ext>
              </a:extLst>
            </p:cNvPr>
            <p:cNvSpPr/>
            <p:nvPr/>
          </p:nvSpPr>
          <p:spPr>
            <a:xfrm>
              <a:off x="4720971" y="3941725"/>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箭头连接符 75">
              <a:extLst>
                <a:ext uri="{FF2B5EF4-FFF2-40B4-BE49-F238E27FC236}">
                  <a16:creationId xmlns:a16="http://schemas.microsoft.com/office/drawing/2014/main" id="{58262D55-CD02-47C9-A8E0-13D568674CD7}"/>
                </a:ext>
              </a:extLst>
            </p:cNvPr>
            <p:cNvCxnSpPr>
              <a:cxnSpLocks/>
              <a:stCxn id="61" idx="6"/>
              <a:endCxn id="65" idx="2"/>
            </p:cNvCxnSpPr>
            <p:nvPr/>
          </p:nvCxnSpPr>
          <p:spPr>
            <a:xfrm flipV="1">
              <a:off x="1613842" y="2128532"/>
              <a:ext cx="1254607" cy="32052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4C499EC5-8BDE-4872-996A-E68D97CF4B4A}"/>
                </a:ext>
              </a:extLst>
            </p:cNvPr>
            <p:cNvCxnSpPr>
              <a:cxnSpLocks/>
              <a:stCxn id="61" idx="6"/>
            </p:cNvCxnSpPr>
            <p:nvPr/>
          </p:nvCxnSpPr>
          <p:spPr>
            <a:xfrm>
              <a:off x="1613842" y="2449059"/>
              <a:ext cx="1250093" cy="3082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CA51B64A-C09A-4E03-89B9-B57D6E4E5F3F}"/>
                </a:ext>
              </a:extLst>
            </p:cNvPr>
            <p:cNvCxnSpPr>
              <a:cxnSpLocks/>
              <a:stCxn id="61" idx="6"/>
              <a:endCxn id="67" idx="1"/>
            </p:cNvCxnSpPr>
            <p:nvPr/>
          </p:nvCxnSpPr>
          <p:spPr>
            <a:xfrm>
              <a:off x="1613842" y="2449059"/>
              <a:ext cx="1323068" cy="104486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AD4B8AB1-8EAD-497C-9FB9-F0DADE6E471B}"/>
                </a:ext>
              </a:extLst>
            </p:cNvPr>
            <p:cNvCxnSpPr>
              <a:cxnSpLocks/>
              <a:stCxn id="61" idx="6"/>
              <a:endCxn id="68" idx="1"/>
            </p:cNvCxnSpPr>
            <p:nvPr/>
          </p:nvCxnSpPr>
          <p:spPr>
            <a:xfrm>
              <a:off x="1613842" y="2449059"/>
              <a:ext cx="1323068" cy="179497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EBA0D834-5BE8-4517-851A-FD1A7913FAA7}"/>
                </a:ext>
              </a:extLst>
            </p:cNvPr>
            <p:cNvCxnSpPr>
              <a:cxnSpLocks/>
              <a:stCxn id="61" idx="6"/>
              <a:endCxn id="69" idx="1"/>
            </p:cNvCxnSpPr>
            <p:nvPr/>
          </p:nvCxnSpPr>
          <p:spPr>
            <a:xfrm>
              <a:off x="1613842" y="2449059"/>
              <a:ext cx="1323068" cy="253395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5B816402-79FC-4A31-A49A-BD69AE8FF15F}"/>
                </a:ext>
              </a:extLst>
            </p:cNvPr>
            <p:cNvCxnSpPr>
              <a:cxnSpLocks/>
              <a:stCxn id="62" idx="6"/>
            </p:cNvCxnSpPr>
            <p:nvPr/>
          </p:nvCxnSpPr>
          <p:spPr>
            <a:xfrm flipV="1">
              <a:off x="1613842" y="2194199"/>
              <a:ext cx="1250093" cy="102945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E6B055D4-6E04-4D4E-B0C4-F59F509528C9}"/>
                </a:ext>
              </a:extLst>
            </p:cNvPr>
            <p:cNvCxnSpPr>
              <a:cxnSpLocks/>
              <a:stCxn id="62" idx="6"/>
              <a:endCxn id="66" idx="2"/>
            </p:cNvCxnSpPr>
            <p:nvPr/>
          </p:nvCxnSpPr>
          <p:spPr>
            <a:xfrm flipV="1">
              <a:off x="1613842" y="2849707"/>
              <a:ext cx="1252350" cy="37394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5B41D543-F604-4820-B783-5855F351D3C2}"/>
                </a:ext>
              </a:extLst>
            </p:cNvPr>
            <p:cNvCxnSpPr>
              <a:cxnSpLocks/>
              <a:stCxn id="62" idx="6"/>
            </p:cNvCxnSpPr>
            <p:nvPr/>
          </p:nvCxnSpPr>
          <p:spPr>
            <a:xfrm>
              <a:off x="1613842" y="3223654"/>
              <a:ext cx="1250093" cy="34527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78D6D801-E54E-4488-8FED-A3A08C493967}"/>
                </a:ext>
              </a:extLst>
            </p:cNvPr>
            <p:cNvCxnSpPr>
              <a:cxnSpLocks/>
              <a:stCxn id="62" idx="6"/>
            </p:cNvCxnSpPr>
            <p:nvPr/>
          </p:nvCxnSpPr>
          <p:spPr>
            <a:xfrm>
              <a:off x="1613842" y="3223654"/>
              <a:ext cx="1250093" cy="10456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89159095-D37B-4EB5-91C3-861FB773A345}"/>
                </a:ext>
              </a:extLst>
            </p:cNvPr>
            <p:cNvCxnSpPr>
              <a:cxnSpLocks/>
              <a:stCxn id="62" idx="6"/>
            </p:cNvCxnSpPr>
            <p:nvPr/>
          </p:nvCxnSpPr>
          <p:spPr>
            <a:xfrm>
              <a:off x="1613842" y="3223654"/>
              <a:ext cx="1250093" cy="17973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1F9A90C1-A504-43AE-9BEF-44F922919259}"/>
                </a:ext>
              </a:extLst>
            </p:cNvPr>
            <p:cNvCxnSpPr>
              <a:cxnSpLocks/>
              <a:stCxn id="63" idx="6"/>
            </p:cNvCxnSpPr>
            <p:nvPr/>
          </p:nvCxnSpPr>
          <p:spPr>
            <a:xfrm flipV="1">
              <a:off x="1613842" y="2267182"/>
              <a:ext cx="1250093" cy="173106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ADF35981-05F0-40C0-90CE-45C2E1BA23F8}"/>
                </a:ext>
              </a:extLst>
            </p:cNvPr>
            <p:cNvCxnSpPr>
              <a:cxnSpLocks/>
              <a:stCxn id="63" idx="6"/>
            </p:cNvCxnSpPr>
            <p:nvPr/>
          </p:nvCxnSpPr>
          <p:spPr>
            <a:xfrm flipV="1">
              <a:off x="1613842" y="2944044"/>
              <a:ext cx="1250093" cy="105420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4353A61B-E899-4E53-B168-B8ADBCE5F6EE}"/>
                </a:ext>
              </a:extLst>
            </p:cNvPr>
            <p:cNvCxnSpPr>
              <a:cxnSpLocks/>
              <a:stCxn id="63" idx="6"/>
            </p:cNvCxnSpPr>
            <p:nvPr/>
          </p:nvCxnSpPr>
          <p:spPr>
            <a:xfrm>
              <a:off x="1613842" y="3998250"/>
              <a:ext cx="1250093" cy="32929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074BDBCC-3D52-4A01-A60F-4A2E48609634}"/>
                </a:ext>
              </a:extLst>
            </p:cNvPr>
            <p:cNvCxnSpPr>
              <a:cxnSpLocks/>
              <a:stCxn id="63" idx="6"/>
            </p:cNvCxnSpPr>
            <p:nvPr/>
          </p:nvCxnSpPr>
          <p:spPr>
            <a:xfrm>
              <a:off x="1613842" y="3998250"/>
              <a:ext cx="1250093" cy="10884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2DCFB3AE-BEB5-4408-BACB-AF04440B4F06}"/>
                </a:ext>
              </a:extLst>
            </p:cNvPr>
            <p:cNvCxnSpPr>
              <a:cxnSpLocks/>
              <a:stCxn id="64" idx="6"/>
              <a:endCxn id="65" idx="3"/>
            </p:cNvCxnSpPr>
            <p:nvPr/>
          </p:nvCxnSpPr>
          <p:spPr>
            <a:xfrm flipV="1">
              <a:off x="1613842" y="2300088"/>
              <a:ext cx="1325325" cy="253508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a:extLst>
                <a:ext uri="{FF2B5EF4-FFF2-40B4-BE49-F238E27FC236}">
                  <a16:creationId xmlns:a16="http://schemas.microsoft.com/office/drawing/2014/main" id="{CA4B1B84-7900-41C2-B0A0-092E1AE957D7}"/>
                </a:ext>
              </a:extLst>
            </p:cNvPr>
            <p:cNvCxnSpPr>
              <a:cxnSpLocks/>
              <a:stCxn id="64" idx="6"/>
              <a:endCxn id="66" idx="3"/>
            </p:cNvCxnSpPr>
            <p:nvPr/>
          </p:nvCxnSpPr>
          <p:spPr>
            <a:xfrm flipV="1">
              <a:off x="1613842" y="3021263"/>
              <a:ext cx="1323068" cy="181390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B58D999B-43C8-41BA-924C-163C8AB73AC0}"/>
                </a:ext>
              </a:extLst>
            </p:cNvPr>
            <p:cNvCxnSpPr>
              <a:cxnSpLocks/>
              <a:stCxn id="63" idx="6"/>
              <a:endCxn id="67" idx="2"/>
            </p:cNvCxnSpPr>
            <p:nvPr/>
          </p:nvCxnSpPr>
          <p:spPr>
            <a:xfrm flipV="1">
              <a:off x="1613842" y="3665481"/>
              <a:ext cx="1252350" cy="33277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E4648D9F-D715-4965-BA33-13081B964965}"/>
                </a:ext>
              </a:extLst>
            </p:cNvPr>
            <p:cNvCxnSpPr>
              <a:cxnSpLocks/>
              <a:stCxn id="64" idx="6"/>
            </p:cNvCxnSpPr>
            <p:nvPr/>
          </p:nvCxnSpPr>
          <p:spPr>
            <a:xfrm flipV="1">
              <a:off x="1613842" y="3768139"/>
              <a:ext cx="1250093" cy="106703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18A764B5-AAC5-4FC2-B910-57011B50BC22}"/>
                </a:ext>
              </a:extLst>
            </p:cNvPr>
            <p:cNvCxnSpPr>
              <a:cxnSpLocks/>
              <a:stCxn id="64" idx="6"/>
              <a:endCxn id="68" idx="2"/>
            </p:cNvCxnSpPr>
            <p:nvPr/>
          </p:nvCxnSpPr>
          <p:spPr>
            <a:xfrm flipV="1">
              <a:off x="1613842" y="4415592"/>
              <a:ext cx="1252350" cy="41957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8285C228-C835-4D16-A58C-BDB112651F59}"/>
                </a:ext>
              </a:extLst>
            </p:cNvPr>
            <p:cNvCxnSpPr>
              <a:cxnSpLocks/>
              <a:stCxn id="64" idx="6"/>
              <a:endCxn id="69" idx="2"/>
            </p:cNvCxnSpPr>
            <p:nvPr/>
          </p:nvCxnSpPr>
          <p:spPr>
            <a:xfrm>
              <a:off x="1613842" y="4835169"/>
              <a:ext cx="1252350" cy="31940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a:extLst>
                <a:ext uri="{FF2B5EF4-FFF2-40B4-BE49-F238E27FC236}">
                  <a16:creationId xmlns:a16="http://schemas.microsoft.com/office/drawing/2014/main" id="{8BB72C28-855A-40B7-9D31-4A19BF853990}"/>
                </a:ext>
              </a:extLst>
            </p:cNvPr>
            <p:cNvCxnSpPr>
              <a:cxnSpLocks/>
              <a:stCxn id="65" idx="6"/>
              <a:endCxn id="70" idx="1"/>
            </p:cNvCxnSpPr>
            <p:nvPr/>
          </p:nvCxnSpPr>
          <p:spPr>
            <a:xfrm>
              <a:off x="3351338" y="2128532"/>
              <a:ext cx="1440351" cy="88015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2787DEC1-1BC9-483E-A511-F961283A5E84}"/>
                </a:ext>
              </a:extLst>
            </p:cNvPr>
            <p:cNvCxnSpPr>
              <a:cxnSpLocks/>
              <a:stCxn id="65" idx="6"/>
              <a:endCxn id="71" idx="1"/>
            </p:cNvCxnSpPr>
            <p:nvPr/>
          </p:nvCxnSpPr>
          <p:spPr>
            <a:xfrm>
              <a:off x="3351338" y="2128532"/>
              <a:ext cx="1440351" cy="188425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a:extLst>
                <a:ext uri="{FF2B5EF4-FFF2-40B4-BE49-F238E27FC236}">
                  <a16:creationId xmlns:a16="http://schemas.microsoft.com/office/drawing/2014/main" id="{D1306BF0-5AB4-4F03-9BEE-DE677B347FDE}"/>
                </a:ext>
              </a:extLst>
            </p:cNvPr>
            <p:cNvCxnSpPr>
              <a:cxnSpLocks/>
              <a:stCxn id="66" idx="6"/>
            </p:cNvCxnSpPr>
            <p:nvPr/>
          </p:nvCxnSpPr>
          <p:spPr>
            <a:xfrm>
              <a:off x="3349081" y="2849707"/>
              <a:ext cx="1369634" cy="22095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01C350C4-B4DE-4824-87EB-D44C845CBCF1}"/>
                </a:ext>
              </a:extLst>
            </p:cNvPr>
            <p:cNvCxnSpPr>
              <a:cxnSpLocks/>
              <a:stCxn id="66" idx="6"/>
            </p:cNvCxnSpPr>
            <p:nvPr/>
          </p:nvCxnSpPr>
          <p:spPr>
            <a:xfrm>
              <a:off x="3349081" y="2849707"/>
              <a:ext cx="1369634" cy="12396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02A21465-767E-467B-A31F-FA69E3F4DE81}"/>
                </a:ext>
              </a:extLst>
            </p:cNvPr>
            <p:cNvCxnSpPr>
              <a:cxnSpLocks/>
              <a:stCxn id="67" idx="6"/>
              <a:endCxn id="70" idx="2"/>
            </p:cNvCxnSpPr>
            <p:nvPr/>
          </p:nvCxnSpPr>
          <p:spPr>
            <a:xfrm flipV="1">
              <a:off x="3349081" y="3180246"/>
              <a:ext cx="1371891" cy="4852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A476556E-EB61-4B2E-8AF7-5354E45931FD}"/>
                </a:ext>
              </a:extLst>
            </p:cNvPr>
            <p:cNvCxnSpPr>
              <a:cxnSpLocks/>
              <a:stCxn id="67" idx="6"/>
              <a:endCxn id="71" idx="2"/>
            </p:cNvCxnSpPr>
            <p:nvPr/>
          </p:nvCxnSpPr>
          <p:spPr>
            <a:xfrm>
              <a:off x="3349081" y="3665481"/>
              <a:ext cx="1371891" cy="51886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a:extLst>
                <a:ext uri="{FF2B5EF4-FFF2-40B4-BE49-F238E27FC236}">
                  <a16:creationId xmlns:a16="http://schemas.microsoft.com/office/drawing/2014/main" id="{8A572DC1-89A8-4D1B-A7A7-2E4E95C892E6}"/>
                </a:ext>
              </a:extLst>
            </p:cNvPr>
            <p:cNvCxnSpPr>
              <a:cxnSpLocks/>
              <a:stCxn id="68" idx="6"/>
            </p:cNvCxnSpPr>
            <p:nvPr/>
          </p:nvCxnSpPr>
          <p:spPr>
            <a:xfrm flipV="1">
              <a:off x="3349081" y="3301555"/>
              <a:ext cx="1369634" cy="111403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6B1823E6-244A-43D1-9D8E-624ADDB4DB9E}"/>
                </a:ext>
              </a:extLst>
            </p:cNvPr>
            <p:cNvCxnSpPr>
              <a:cxnSpLocks/>
              <a:stCxn id="68" idx="6"/>
            </p:cNvCxnSpPr>
            <p:nvPr/>
          </p:nvCxnSpPr>
          <p:spPr>
            <a:xfrm flipV="1">
              <a:off x="3349081" y="4266532"/>
              <a:ext cx="1369634" cy="14906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0EF256E3-2673-4CE6-A49D-8E36B20A43EC}"/>
                </a:ext>
              </a:extLst>
            </p:cNvPr>
            <p:cNvCxnSpPr>
              <a:cxnSpLocks/>
              <a:stCxn id="69" idx="6"/>
              <a:endCxn id="70" idx="3"/>
            </p:cNvCxnSpPr>
            <p:nvPr/>
          </p:nvCxnSpPr>
          <p:spPr>
            <a:xfrm flipV="1">
              <a:off x="3349081" y="3351802"/>
              <a:ext cx="1442608" cy="180277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476A7B23-0E34-4452-8090-33BE53303DDA}"/>
                </a:ext>
              </a:extLst>
            </p:cNvPr>
            <p:cNvCxnSpPr>
              <a:cxnSpLocks/>
              <a:stCxn id="69" idx="6"/>
              <a:endCxn id="71" idx="3"/>
            </p:cNvCxnSpPr>
            <p:nvPr/>
          </p:nvCxnSpPr>
          <p:spPr>
            <a:xfrm flipV="1">
              <a:off x="3349081" y="4355899"/>
              <a:ext cx="1442608" cy="79867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8" name="直接箭头连接符 117">
              <a:extLst>
                <a:ext uri="{FF2B5EF4-FFF2-40B4-BE49-F238E27FC236}">
                  <a16:creationId xmlns:a16="http://schemas.microsoft.com/office/drawing/2014/main" id="{54A2B4A3-5E71-4731-833D-7EDB91BAE261}"/>
                </a:ext>
              </a:extLst>
            </p:cNvPr>
            <p:cNvCxnSpPr>
              <a:cxnSpLocks/>
            </p:cNvCxnSpPr>
            <p:nvPr/>
          </p:nvCxnSpPr>
          <p:spPr>
            <a:xfrm flipV="1">
              <a:off x="3189249" y="1568681"/>
              <a:ext cx="648157" cy="477663"/>
            </a:xfrm>
            <a:prstGeom prst="straightConnector1">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2" name="文本框 121">
              <a:extLst>
                <a:ext uri="{FF2B5EF4-FFF2-40B4-BE49-F238E27FC236}">
                  <a16:creationId xmlns:a16="http://schemas.microsoft.com/office/drawing/2014/main" id="{A2B40669-3778-4BD8-9E09-37D9BFAA6DA2}"/>
                </a:ext>
              </a:extLst>
            </p:cNvPr>
            <p:cNvSpPr txBox="1"/>
            <p:nvPr/>
          </p:nvSpPr>
          <p:spPr>
            <a:xfrm>
              <a:off x="3842100" y="1289010"/>
              <a:ext cx="877163"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神经元</a:t>
              </a:r>
            </a:p>
          </p:txBody>
        </p:sp>
        <p:sp>
          <p:nvSpPr>
            <p:cNvPr id="137" name="文本框 136">
              <a:extLst>
                <a:ext uri="{FF2B5EF4-FFF2-40B4-BE49-F238E27FC236}">
                  <a16:creationId xmlns:a16="http://schemas.microsoft.com/office/drawing/2014/main" id="{506F8F59-0D05-45DE-B282-5CD50B5FFC04}"/>
                </a:ext>
              </a:extLst>
            </p:cNvPr>
            <p:cNvSpPr txBox="1"/>
            <p:nvPr/>
          </p:nvSpPr>
          <p:spPr>
            <a:xfrm>
              <a:off x="2553639" y="5684366"/>
              <a:ext cx="1107996" cy="369332"/>
            </a:xfrm>
            <a:prstGeom prst="rect">
              <a:avLst/>
            </a:prstGeom>
            <a:noFill/>
          </p:spPr>
          <p:txBody>
            <a:bodyPr wrap="non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神经网络</a:t>
              </a:r>
            </a:p>
          </p:txBody>
        </p:sp>
      </p:grpSp>
    </p:spTree>
    <p:extLst>
      <p:ext uri="{BB962C8B-B14F-4D97-AF65-F5344CB8AC3E}">
        <p14:creationId xmlns:p14="http://schemas.microsoft.com/office/powerpoint/2010/main" val="124195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left)">
                                      <p:cBhvr>
                                        <p:cTn id="7" dur="500"/>
                                        <p:tgtEl>
                                          <p:spTgt spid="125"/>
                                        </p:tgtEl>
                                      </p:cBhvr>
                                    </p:animEffect>
                                  </p:childTnLst>
                                </p:cTn>
                              </p:par>
                              <p:par>
                                <p:cTn id="8" presetID="22" presetClass="entr" presetSubtype="8"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wipe(left)">
                                      <p:cBhvr>
                                        <p:cTn id="10" dur="500"/>
                                        <p:tgtEl>
                                          <p:spTgt spid="1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wipe(left)">
                                      <p:cBhvr>
                                        <p:cTn id="15" dur="500"/>
                                        <p:tgtEl>
                                          <p:spTgt spid="136"/>
                                        </p:tgtEl>
                                      </p:cBhvr>
                                    </p:animEffect>
                                  </p:childTnLst>
                                </p:cTn>
                              </p:par>
                              <p:par>
                                <p:cTn id="16" presetID="22" presetClass="entr" presetSubtype="8" fill="hold" nodeType="with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wipe(left)">
                                      <p:cBhvr>
                                        <p:cTn id="18" dur="500"/>
                                        <p:tgtEl>
                                          <p:spTgt spid="133"/>
                                        </p:tgtEl>
                                      </p:cBhvr>
                                    </p:animEffect>
                                  </p:childTnLst>
                                </p:cTn>
                              </p:par>
                              <p:par>
                                <p:cTn id="19" presetID="22" presetClass="entr" presetSubtype="8" fill="hold" nodeType="withEffect">
                                  <p:stCondLst>
                                    <p:cond delay="0"/>
                                  </p:stCondLst>
                                  <p:childTnLst>
                                    <p:set>
                                      <p:cBhvr>
                                        <p:cTn id="20" dur="1" fill="hold">
                                          <p:stCondLst>
                                            <p:cond delay="0"/>
                                          </p:stCondLst>
                                        </p:cTn>
                                        <p:tgtEl>
                                          <p:spTgt spid="132"/>
                                        </p:tgtEl>
                                        <p:attrNameLst>
                                          <p:attrName>style.visibility</p:attrName>
                                        </p:attrNameLst>
                                      </p:cBhvr>
                                      <p:to>
                                        <p:strVal val="visible"/>
                                      </p:to>
                                    </p:set>
                                    <p:animEffect transition="in" filter="wipe(left)">
                                      <p:cBhvr>
                                        <p:cTn id="2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F6127098-F0B8-4694-9421-69A1669CC3CA}"/>
              </a:ext>
            </a:extLst>
          </p:cNvPr>
          <p:cNvSpPr txBox="1"/>
          <p:nvPr/>
        </p:nvSpPr>
        <p:spPr>
          <a:xfrm>
            <a:off x="167887" y="167341"/>
            <a:ext cx="2031325"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神经网络</a:t>
            </a:r>
          </a:p>
        </p:txBody>
      </p:sp>
      <p:pic>
        <p:nvPicPr>
          <p:cNvPr id="4" name="图片 3">
            <a:extLst>
              <a:ext uri="{FF2B5EF4-FFF2-40B4-BE49-F238E27FC236}">
                <a16:creationId xmlns:a16="http://schemas.microsoft.com/office/drawing/2014/main" id="{D92B3021-EEA6-4699-AE71-817D17899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858" y="2212172"/>
            <a:ext cx="4648234" cy="2433655"/>
          </a:xfrm>
          <a:prstGeom prst="rect">
            <a:avLst/>
          </a:prstGeom>
        </p:spPr>
      </p:pic>
      <p:cxnSp>
        <p:nvCxnSpPr>
          <p:cNvPr id="6" name="直接连接符 5">
            <a:extLst>
              <a:ext uri="{FF2B5EF4-FFF2-40B4-BE49-F238E27FC236}">
                <a16:creationId xmlns:a16="http://schemas.microsoft.com/office/drawing/2014/main" id="{5785290B-8149-4223-913E-CD046FDA0411}"/>
              </a:ext>
            </a:extLst>
          </p:cNvPr>
          <p:cNvCxnSpPr/>
          <p:nvPr/>
        </p:nvCxnSpPr>
        <p:spPr>
          <a:xfrm flipV="1">
            <a:off x="2430966" y="2051824"/>
            <a:ext cx="814039" cy="4795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4A3BF994-018B-416D-B0CC-14B05A3CF08E}"/>
              </a:ext>
            </a:extLst>
          </p:cNvPr>
          <p:cNvSpPr txBox="1"/>
          <p:nvPr/>
        </p:nvSpPr>
        <p:spPr>
          <a:xfrm>
            <a:off x="2344758" y="1682492"/>
            <a:ext cx="180049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输入神经：</a:t>
            </a:r>
            <a:r>
              <a:rPr lang="zh-CN" altLang="en-US" dirty="0">
                <a:solidFill>
                  <a:srgbClr val="FF0000"/>
                </a:solidFill>
                <a:latin typeface="微软雅黑" panose="020B0503020204020204" pitchFamily="34" charset="-122"/>
                <a:ea typeface="微软雅黑" panose="020B0503020204020204" pitchFamily="34" charset="-122"/>
              </a:rPr>
              <a:t>树突</a:t>
            </a:r>
          </a:p>
        </p:txBody>
      </p:sp>
      <p:cxnSp>
        <p:nvCxnSpPr>
          <p:cNvPr id="60" name="直接连接符 59">
            <a:extLst>
              <a:ext uri="{FF2B5EF4-FFF2-40B4-BE49-F238E27FC236}">
                <a16:creationId xmlns:a16="http://schemas.microsoft.com/office/drawing/2014/main" id="{4E96DDD4-1345-4A52-8DE2-FFB665D6AE85}"/>
              </a:ext>
            </a:extLst>
          </p:cNvPr>
          <p:cNvCxnSpPr>
            <a:cxnSpLocks/>
          </p:cNvCxnSpPr>
          <p:nvPr/>
        </p:nvCxnSpPr>
        <p:spPr>
          <a:xfrm>
            <a:off x="3869473" y="3691054"/>
            <a:ext cx="490654" cy="95477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BD32C6C3-50E1-4152-BA7D-CD01DE001B03}"/>
              </a:ext>
            </a:extLst>
          </p:cNvPr>
          <p:cNvSpPr txBox="1"/>
          <p:nvPr/>
        </p:nvSpPr>
        <p:spPr>
          <a:xfrm>
            <a:off x="3482183" y="4806175"/>
            <a:ext cx="1800493"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输出神经：</a:t>
            </a:r>
            <a:r>
              <a:rPr lang="zh-CN" altLang="en-US" dirty="0">
                <a:solidFill>
                  <a:srgbClr val="FF0000"/>
                </a:solidFill>
                <a:latin typeface="微软雅黑" panose="020B0503020204020204" pitchFamily="34" charset="-122"/>
                <a:ea typeface="微软雅黑" panose="020B0503020204020204" pitchFamily="34" charset="-122"/>
              </a:rPr>
              <a:t>轴突</a:t>
            </a:r>
          </a:p>
        </p:txBody>
      </p:sp>
      <p:pic>
        <p:nvPicPr>
          <p:cNvPr id="11" name="图片 10">
            <a:extLst>
              <a:ext uri="{FF2B5EF4-FFF2-40B4-BE49-F238E27FC236}">
                <a16:creationId xmlns:a16="http://schemas.microsoft.com/office/drawing/2014/main" id="{6BE5D8D1-9504-4B0A-95C0-DC4C6AF7A5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7377" y="2840826"/>
            <a:ext cx="1833576" cy="1176346"/>
          </a:xfrm>
          <a:prstGeom prst="rect">
            <a:avLst/>
          </a:prstGeom>
        </p:spPr>
      </p:pic>
    </p:spTree>
    <p:extLst>
      <p:ext uri="{BB962C8B-B14F-4D97-AF65-F5344CB8AC3E}">
        <p14:creationId xmlns:p14="http://schemas.microsoft.com/office/powerpoint/2010/main" val="1235790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圆角 125">
            <a:extLst>
              <a:ext uri="{FF2B5EF4-FFF2-40B4-BE49-F238E27FC236}">
                <a16:creationId xmlns:a16="http://schemas.microsoft.com/office/drawing/2014/main" id="{BB3BB9D3-231B-418C-987F-E7B8874B42B2}"/>
              </a:ext>
            </a:extLst>
          </p:cNvPr>
          <p:cNvSpPr/>
          <p:nvPr/>
        </p:nvSpPr>
        <p:spPr>
          <a:xfrm>
            <a:off x="3829350" y="1906860"/>
            <a:ext cx="648157" cy="32561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F6127098-F0B8-4694-9421-69A1669CC3CA}"/>
              </a:ext>
            </a:extLst>
          </p:cNvPr>
          <p:cNvSpPr txBox="1"/>
          <p:nvPr/>
        </p:nvSpPr>
        <p:spPr>
          <a:xfrm>
            <a:off x="167887" y="167341"/>
            <a:ext cx="2031325"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神经网络</a:t>
            </a:r>
          </a:p>
        </p:txBody>
      </p:sp>
      <p:sp>
        <p:nvSpPr>
          <p:cNvPr id="6" name="椭圆 5">
            <a:extLst>
              <a:ext uri="{FF2B5EF4-FFF2-40B4-BE49-F238E27FC236}">
                <a16:creationId xmlns:a16="http://schemas.microsoft.com/office/drawing/2014/main" id="{02D6613E-A5B0-4BDC-A9BF-C47CF42725CB}"/>
              </a:ext>
            </a:extLst>
          </p:cNvPr>
          <p:cNvSpPr/>
          <p:nvPr/>
        </p:nvSpPr>
        <p:spPr>
          <a:xfrm>
            <a:off x="3918759" y="1999763"/>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F9FC790-D2A3-463F-9B65-6FA0E372AECE}"/>
              </a:ext>
            </a:extLst>
          </p:cNvPr>
          <p:cNvSpPr/>
          <p:nvPr/>
        </p:nvSpPr>
        <p:spPr>
          <a:xfrm>
            <a:off x="3918759" y="2659716"/>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6EC478F2-4DA6-4CDC-B767-12D02706C61B}"/>
              </a:ext>
            </a:extLst>
          </p:cNvPr>
          <p:cNvSpPr/>
          <p:nvPr/>
        </p:nvSpPr>
        <p:spPr>
          <a:xfrm>
            <a:off x="3918759" y="3663019"/>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9197E61-D829-452E-8D3C-0FCC6A149DB1}"/>
              </a:ext>
            </a:extLst>
          </p:cNvPr>
          <p:cNvSpPr/>
          <p:nvPr/>
        </p:nvSpPr>
        <p:spPr>
          <a:xfrm>
            <a:off x="3918759" y="4581400"/>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4976B06-8166-4C99-B28B-5BCBB52DD03A}"/>
              </a:ext>
            </a:extLst>
          </p:cNvPr>
          <p:cNvSpPr/>
          <p:nvPr/>
        </p:nvSpPr>
        <p:spPr>
          <a:xfrm>
            <a:off x="5922687" y="2946041"/>
            <a:ext cx="1079959" cy="108409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265F4E4-D066-456C-BD54-7668F96C929E}"/>
              </a:ext>
            </a:extLst>
          </p:cNvPr>
          <p:cNvSpPr/>
          <p:nvPr/>
        </p:nvSpPr>
        <p:spPr>
          <a:xfrm>
            <a:off x="8084171" y="3245470"/>
            <a:ext cx="482888" cy="48523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38810B8D-0FE1-4797-82ED-BD044266267C}"/>
              </a:ext>
            </a:extLst>
          </p:cNvPr>
          <p:cNvCxnSpPr>
            <a:cxnSpLocks/>
            <a:stCxn id="6" idx="6"/>
          </p:cNvCxnSpPr>
          <p:nvPr/>
        </p:nvCxnSpPr>
        <p:spPr>
          <a:xfrm>
            <a:off x="4401647" y="2242381"/>
            <a:ext cx="1521040" cy="8399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360395DB-DBAC-4AA3-A056-17CEC9D010BD}"/>
              </a:ext>
            </a:extLst>
          </p:cNvPr>
          <p:cNvCxnSpPr>
            <a:cxnSpLocks/>
            <a:stCxn id="7" idx="6"/>
          </p:cNvCxnSpPr>
          <p:nvPr/>
        </p:nvCxnSpPr>
        <p:spPr>
          <a:xfrm>
            <a:off x="4401647" y="2902334"/>
            <a:ext cx="1470930" cy="35991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127F2542-E7E0-4A0D-B035-1E031E0416F2}"/>
              </a:ext>
            </a:extLst>
          </p:cNvPr>
          <p:cNvCxnSpPr>
            <a:cxnSpLocks/>
            <a:stCxn id="8" idx="6"/>
          </p:cNvCxnSpPr>
          <p:nvPr/>
        </p:nvCxnSpPr>
        <p:spPr>
          <a:xfrm flipV="1">
            <a:off x="4401647" y="3545719"/>
            <a:ext cx="1470930" cy="3599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C37708E-A984-4346-A51D-F79C76A4ECF3}"/>
              </a:ext>
            </a:extLst>
          </p:cNvPr>
          <p:cNvCxnSpPr>
            <a:cxnSpLocks/>
            <a:stCxn id="9" idx="6"/>
          </p:cNvCxnSpPr>
          <p:nvPr/>
        </p:nvCxnSpPr>
        <p:spPr>
          <a:xfrm flipV="1">
            <a:off x="4401647" y="3739923"/>
            <a:ext cx="1521040" cy="108409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D0FD9C8E-3AFB-40B7-BFF3-998DE71CA6F2}"/>
              </a:ext>
            </a:extLst>
          </p:cNvPr>
          <p:cNvCxnSpPr>
            <a:cxnSpLocks/>
            <a:stCxn id="10" idx="6"/>
            <a:endCxn id="15" idx="2"/>
          </p:cNvCxnSpPr>
          <p:nvPr/>
        </p:nvCxnSpPr>
        <p:spPr>
          <a:xfrm flipV="1">
            <a:off x="7002646" y="3488088"/>
            <a:ext cx="1081525"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B14BACA1-18A2-48A2-93F6-76AD7F47B7FF}"/>
              </a:ext>
            </a:extLst>
          </p:cNvPr>
          <p:cNvCxnSpPr>
            <a:cxnSpLocks/>
            <a:stCxn id="90" idx="3"/>
            <a:endCxn id="6" idx="2"/>
          </p:cNvCxnSpPr>
          <p:nvPr/>
        </p:nvCxnSpPr>
        <p:spPr>
          <a:xfrm>
            <a:off x="3081585" y="2242380"/>
            <a:ext cx="837174"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55D71AFD-CB04-4E98-B3DA-FF05277D2B75}"/>
                  </a:ext>
                </a:extLst>
              </p:cNvPr>
              <p:cNvSpPr txBox="1"/>
              <p:nvPr/>
            </p:nvSpPr>
            <p:spPr>
              <a:xfrm>
                <a:off x="2653712" y="2026936"/>
                <a:ext cx="4278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oMath>
                  </m:oMathPara>
                </a14:m>
                <a:endParaRPr lang="zh-CN" altLang="en-US" dirty="0"/>
              </a:p>
            </p:txBody>
          </p:sp>
        </mc:Choice>
        <mc:Fallback xmlns="">
          <p:sp>
            <p:nvSpPr>
              <p:cNvPr id="90" name="文本框 89">
                <a:extLst>
                  <a:ext uri="{FF2B5EF4-FFF2-40B4-BE49-F238E27FC236}">
                    <a16:creationId xmlns:a16="http://schemas.microsoft.com/office/drawing/2014/main" id="{55D71AFD-CB04-4E98-B3DA-FF05277D2B75}"/>
                  </a:ext>
                </a:extLst>
              </p:cNvPr>
              <p:cNvSpPr txBox="1">
                <a:spLocks noRot="1" noChangeAspect="1" noMove="1" noResize="1" noEditPoints="1" noAdjustHandles="1" noChangeArrowheads="1" noChangeShapeType="1" noTextEdit="1"/>
              </p:cNvSpPr>
              <p:nvPr/>
            </p:nvSpPr>
            <p:spPr>
              <a:xfrm>
                <a:off x="2653712" y="2026936"/>
                <a:ext cx="427873" cy="430887"/>
              </a:xfrm>
              <a:prstGeom prst="rect">
                <a:avLst/>
              </a:prstGeom>
              <a:blipFill>
                <a:blip r:embed="rId4"/>
                <a:stretch>
                  <a:fillRect/>
                </a:stretch>
              </a:blipFill>
            </p:spPr>
            <p:txBody>
              <a:bodyPr/>
              <a:lstStyle/>
              <a:p>
                <a:r>
                  <a:rPr lang="zh-CN" altLang="en-US">
                    <a:noFill/>
                  </a:rPr>
                  <a:t> </a:t>
                </a:r>
              </a:p>
            </p:txBody>
          </p:sp>
        </mc:Fallback>
      </mc:AlternateContent>
      <p:cxnSp>
        <p:nvCxnSpPr>
          <p:cNvPr id="97" name="直接箭头连接符 96">
            <a:extLst>
              <a:ext uri="{FF2B5EF4-FFF2-40B4-BE49-F238E27FC236}">
                <a16:creationId xmlns:a16="http://schemas.microsoft.com/office/drawing/2014/main" id="{CD5BF822-AAC3-4F9E-9470-E00148313959}"/>
              </a:ext>
            </a:extLst>
          </p:cNvPr>
          <p:cNvCxnSpPr>
            <a:cxnSpLocks/>
            <a:stCxn id="98" idx="3"/>
            <a:endCxn id="7" idx="2"/>
          </p:cNvCxnSpPr>
          <p:nvPr/>
        </p:nvCxnSpPr>
        <p:spPr>
          <a:xfrm flipV="1">
            <a:off x="3044792" y="2902334"/>
            <a:ext cx="873967" cy="12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3250FD43-7786-41BB-9722-AE5F3B398DE6}"/>
                  </a:ext>
                </a:extLst>
              </p:cNvPr>
              <p:cNvSpPr txBox="1"/>
              <p:nvPr/>
            </p:nvSpPr>
            <p:spPr>
              <a:xfrm>
                <a:off x="2616919" y="2687012"/>
                <a:ext cx="42787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i="1">
                              <a:latin typeface="Cambria Math" panose="02040503050406030204" pitchFamily="18" charset="0"/>
                            </a:rPr>
                            <m:t>2</m:t>
                          </m:r>
                        </m:sub>
                      </m:sSub>
                    </m:oMath>
                  </m:oMathPara>
                </a14:m>
                <a:endParaRPr lang="zh-CN" altLang="en-US" dirty="0"/>
              </a:p>
            </p:txBody>
          </p:sp>
        </mc:Choice>
        <mc:Fallback xmlns="">
          <p:sp>
            <p:nvSpPr>
              <p:cNvPr id="98" name="文本框 97">
                <a:extLst>
                  <a:ext uri="{FF2B5EF4-FFF2-40B4-BE49-F238E27FC236}">
                    <a16:creationId xmlns:a16="http://schemas.microsoft.com/office/drawing/2014/main" id="{3250FD43-7786-41BB-9722-AE5F3B398DE6}"/>
                  </a:ext>
                </a:extLst>
              </p:cNvPr>
              <p:cNvSpPr txBox="1">
                <a:spLocks noRot="1" noChangeAspect="1" noMove="1" noResize="1" noEditPoints="1" noAdjustHandles="1" noChangeArrowheads="1" noChangeShapeType="1" noTextEdit="1"/>
              </p:cNvSpPr>
              <p:nvPr/>
            </p:nvSpPr>
            <p:spPr>
              <a:xfrm>
                <a:off x="2616919" y="2687012"/>
                <a:ext cx="427873" cy="430887"/>
              </a:xfrm>
              <a:prstGeom prst="rect">
                <a:avLst/>
              </a:prstGeom>
              <a:blipFill>
                <a:blip r:embed="rId5"/>
                <a:stretch>
                  <a:fillRect/>
                </a:stretch>
              </a:blipFill>
            </p:spPr>
            <p:txBody>
              <a:bodyPr/>
              <a:lstStyle/>
              <a:p>
                <a:r>
                  <a:rPr lang="zh-CN" altLang="en-US">
                    <a:noFill/>
                  </a:rPr>
                  <a:t> </a:t>
                </a:r>
              </a:p>
            </p:txBody>
          </p:sp>
        </mc:Fallback>
      </mc:AlternateContent>
      <p:cxnSp>
        <p:nvCxnSpPr>
          <p:cNvPr id="101" name="直接箭头连接符 100">
            <a:extLst>
              <a:ext uri="{FF2B5EF4-FFF2-40B4-BE49-F238E27FC236}">
                <a16:creationId xmlns:a16="http://schemas.microsoft.com/office/drawing/2014/main" id="{EF81E776-24E5-4029-B6F2-FB86AFB16195}"/>
              </a:ext>
            </a:extLst>
          </p:cNvPr>
          <p:cNvCxnSpPr>
            <a:cxnSpLocks/>
            <a:stCxn id="102" idx="3"/>
            <a:endCxn id="8" idx="2"/>
          </p:cNvCxnSpPr>
          <p:nvPr/>
        </p:nvCxnSpPr>
        <p:spPr>
          <a:xfrm flipV="1">
            <a:off x="3034811" y="3905637"/>
            <a:ext cx="883948" cy="967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文本框 101">
                <a:extLst>
                  <a:ext uri="{FF2B5EF4-FFF2-40B4-BE49-F238E27FC236}">
                    <a16:creationId xmlns:a16="http://schemas.microsoft.com/office/drawing/2014/main" id="{AF8C3B34-A052-47E7-9027-462383C7DB99}"/>
                  </a:ext>
                </a:extLst>
              </p:cNvPr>
              <p:cNvSpPr txBox="1"/>
              <p:nvPr/>
            </p:nvSpPr>
            <p:spPr>
              <a:xfrm>
                <a:off x="2606938" y="3699863"/>
                <a:ext cx="42787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b="0" i="1" smtClean="0">
                              <a:latin typeface="Cambria Math" panose="02040503050406030204" pitchFamily="18" charset="0"/>
                            </a:rPr>
                            <m:t>𝑖</m:t>
                          </m:r>
                        </m:sub>
                      </m:sSub>
                    </m:oMath>
                  </m:oMathPara>
                </a14:m>
                <a:endParaRPr lang="zh-CN" altLang="en-US" dirty="0"/>
              </a:p>
            </p:txBody>
          </p:sp>
        </mc:Choice>
        <mc:Fallback xmlns="">
          <p:sp>
            <p:nvSpPr>
              <p:cNvPr id="102" name="文本框 101">
                <a:extLst>
                  <a:ext uri="{FF2B5EF4-FFF2-40B4-BE49-F238E27FC236}">
                    <a16:creationId xmlns:a16="http://schemas.microsoft.com/office/drawing/2014/main" id="{AF8C3B34-A052-47E7-9027-462383C7DB99}"/>
                  </a:ext>
                </a:extLst>
              </p:cNvPr>
              <p:cNvSpPr txBox="1">
                <a:spLocks noRot="1" noChangeAspect="1" noMove="1" noResize="1" noEditPoints="1" noAdjustHandles="1" noChangeArrowheads="1" noChangeShapeType="1" noTextEdit="1"/>
              </p:cNvSpPr>
              <p:nvPr/>
            </p:nvSpPr>
            <p:spPr>
              <a:xfrm>
                <a:off x="2606938" y="3699863"/>
                <a:ext cx="427873" cy="430887"/>
              </a:xfrm>
              <a:prstGeom prst="rect">
                <a:avLst/>
              </a:prstGeom>
              <a:blipFill>
                <a:blip r:embed="rId6"/>
                <a:stretch>
                  <a:fillRect/>
                </a:stretch>
              </a:blipFill>
            </p:spPr>
            <p:txBody>
              <a:bodyPr/>
              <a:lstStyle/>
              <a:p>
                <a:r>
                  <a:rPr lang="zh-CN" altLang="en-US">
                    <a:noFill/>
                  </a:rPr>
                  <a:t> </a:t>
                </a:r>
              </a:p>
            </p:txBody>
          </p:sp>
        </mc:Fallback>
      </mc:AlternateContent>
      <p:cxnSp>
        <p:nvCxnSpPr>
          <p:cNvPr id="104" name="直接箭头连接符 103">
            <a:extLst>
              <a:ext uri="{FF2B5EF4-FFF2-40B4-BE49-F238E27FC236}">
                <a16:creationId xmlns:a16="http://schemas.microsoft.com/office/drawing/2014/main" id="{6848B9C9-06E7-4BCB-9790-ABB5D6F7C818}"/>
              </a:ext>
            </a:extLst>
          </p:cNvPr>
          <p:cNvCxnSpPr>
            <a:cxnSpLocks/>
            <a:stCxn id="105" idx="3"/>
            <a:endCxn id="9" idx="2"/>
          </p:cNvCxnSpPr>
          <p:nvPr/>
        </p:nvCxnSpPr>
        <p:spPr>
          <a:xfrm flipV="1">
            <a:off x="3062319" y="4824018"/>
            <a:ext cx="856440" cy="758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79C24B62-FF46-4987-8547-FD637D3DBC6E}"/>
                  </a:ext>
                </a:extLst>
              </p:cNvPr>
              <p:cNvSpPr txBox="1"/>
              <p:nvPr/>
            </p:nvSpPr>
            <p:spPr>
              <a:xfrm>
                <a:off x="2634446" y="4616156"/>
                <a:ext cx="42787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b="0" i="1" smtClean="0">
                              <a:latin typeface="Cambria Math" panose="02040503050406030204" pitchFamily="18" charset="0"/>
                            </a:rPr>
                            <m:t>𝑛</m:t>
                          </m:r>
                        </m:sub>
                      </m:sSub>
                    </m:oMath>
                  </m:oMathPara>
                </a14:m>
                <a:endParaRPr lang="zh-CN" altLang="en-US" dirty="0"/>
              </a:p>
            </p:txBody>
          </p:sp>
        </mc:Choice>
        <mc:Fallback xmlns="">
          <p:sp>
            <p:nvSpPr>
              <p:cNvPr id="105" name="文本框 104">
                <a:extLst>
                  <a:ext uri="{FF2B5EF4-FFF2-40B4-BE49-F238E27FC236}">
                    <a16:creationId xmlns:a16="http://schemas.microsoft.com/office/drawing/2014/main" id="{79C24B62-FF46-4987-8547-FD637D3DBC6E}"/>
                  </a:ext>
                </a:extLst>
              </p:cNvPr>
              <p:cNvSpPr txBox="1">
                <a:spLocks noRot="1" noChangeAspect="1" noMove="1" noResize="1" noEditPoints="1" noAdjustHandles="1" noChangeArrowheads="1" noChangeShapeType="1" noTextEdit="1"/>
              </p:cNvSpPr>
              <p:nvPr/>
            </p:nvSpPr>
            <p:spPr>
              <a:xfrm>
                <a:off x="2634446" y="4616156"/>
                <a:ext cx="427873" cy="430887"/>
              </a:xfrm>
              <a:prstGeom prst="rect">
                <a:avLst/>
              </a:prstGeom>
              <a:blipFill>
                <a:blip r:embed="rId7"/>
                <a:stretch>
                  <a:fillRect/>
                </a:stretch>
              </a:blipFill>
            </p:spPr>
            <p:txBody>
              <a:bodyPr/>
              <a:lstStyle/>
              <a:p>
                <a:r>
                  <a:rPr lang="zh-CN" altLang="en-US">
                    <a:noFill/>
                  </a:rPr>
                  <a:t> </a:t>
                </a:r>
              </a:p>
            </p:txBody>
          </p:sp>
        </mc:Fallback>
      </mc:AlternateContent>
      <p:sp>
        <p:nvSpPr>
          <p:cNvPr id="109" name="文本框 108">
            <a:extLst>
              <a:ext uri="{FF2B5EF4-FFF2-40B4-BE49-F238E27FC236}">
                <a16:creationId xmlns:a16="http://schemas.microsoft.com/office/drawing/2014/main" id="{C78C5650-C43F-4230-8604-2AEF147318E5}"/>
              </a:ext>
            </a:extLst>
          </p:cNvPr>
          <p:cNvSpPr txBox="1"/>
          <p:nvPr/>
        </p:nvSpPr>
        <p:spPr>
          <a:xfrm>
            <a:off x="2653712" y="3322715"/>
            <a:ext cx="461665" cy="255839"/>
          </a:xfrm>
          <a:prstGeom prst="rect">
            <a:avLst/>
          </a:prstGeom>
          <a:noFill/>
        </p:spPr>
        <p:txBody>
          <a:bodyPr vert="eaVert" wrap="none" rtlCol="0">
            <a:spAutoFit/>
          </a:bodyPr>
          <a:lstStyle/>
          <a:p>
            <a:r>
              <a:rPr lang="en-US" altLang="zh-CN" b="1" dirty="0"/>
              <a:t>…</a:t>
            </a:r>
            <a:endParaRPr lang="zh-CN" altLang="en-US" b="1" dirty="0"/>
          </a:p>
        </p:txBody>
      </p:sp>
      <p:sp>
        <p:nvSpPr>
          <p:cNvPr id="110" name="文本框 109">
            <a:extLst>
              <a:ext uri="{FF2B5EF4-FFF2-40B4-BE49-F238E27FC236}">
                <a16:creationId xmlns:a16="http://schemas.microsoft.com/office/drawing/2014/main" id="{1BD04C55-C798-467B-BA02-ADD837F8E46A}"/>
              </a:ext>
            </a:extLst>
          </p:cNvPr>
          <p:cNvSpPr txBox="1"/>
          <p:nvPr/>
        </p:nvSpPr>
        <p:spPr>
          <a:xfrm>
            <a:off x="2639669" y="4253201"/>
            <a:ext cx="461665" cy="255839"/>
          </a:xfrm>
          <a:prstGeom prst="rect">
            <a:avLst/>
          </a:prstGeom>
          <a:noFill/>
        </p:spPr>
        <p:txBody>
          <a:bodyPr vert="eaVert" wrap="none" rtlCol="0">
            <a:spAutoFit/>
          </a:bodyPr>
          <a:lstStyle/>
          <a:p>
            <a:r>
              <a:rPr lang="en-US" altLang="zh-CN" b="1" dirty="0"/>
              <a:t>…</a:t>
            </a:r>
            <a:endParaRPr lang="zh-CN" altLang="en-US" b="1" dirty="0"/>
          </a:p>
        </p:txBody>
      </p:sp>
      <p:sp>
        <p:nvSpPr>
          <p:cNvPr id="111" name="文本框 110">
            <a:extLst>
              <a:ext uri="{FF2B5EF4-FFF2-40B4-BE49-F238E27FC236}">
                <a16:creationId xmlns:a16="http://schemas.microsoft.com/office/drawing/2014/main" id="{1E1C8811-7366-484A-9E46-CAC6B08DAD5B}"/>
              </a:ext>
            </a:extLst>
          </p:cNvPr>
          <p:cNvSpPr txBox="1"/>
          <p:nvPr/>
        </p:nvSpPr>
        <p:spPr>
          <a:xfrm>
            <a:off x="3974514" y="3305306"/>
            <a:ext cx="461665" cy="255839"/>
          </a:xfrm>
          <a:prstGeom prst="rect">
            <a:avLst/>
          </a:prstGeom>
          <a:noFill/>
        </p:spPr>
        <p:txBody>
          <a:bodyPr vert="eaVert" wrap="none" rtlCol="0">
            <a:spAutoFit/>
          </a:bodyPr>
          <a:lstStyle/>
          <a:p>
            <a:r>
              <a:rPr lang="en-US" altLang="zh-CN" b="1" dirty="0"/>
              <a:t>…</a:t>
            </a:r>
            <a:endParaRPr lang="zh-CN" altLang="en-US" b="1" dirty="0"/>
          </a:p>
        </p:txBody>
      </p:sp>
      <p:sp>
        <p:nvSpPr>
          <p:cNvPr id="112" name="文本框 111">
            <a:extLst>
              <a:ext uri="{FF2B5EF4-FFF2-40B4-BE49-F238E27FC236}">
                <a16:creationId xmlns:a16="http://schemas.microsoft.com/office/drawing/2014/main" id="{D0C680DB-1941-4F22-8B84-E18B1E269126}"/>
              </a:ext>
            </a:extLst>
          </p:cNvPr>
          <p:cNvSpPr txBox="1"/>
          <p:nvPr/>
        </p:nvSpPr>
        <p:spPr>
          <a:xfrm>
            <a:off x="3974513" y="4238037"/>
            <a:ext cx="461665" cy="255839"/>
          </a:xfrm>
          <a:prstGeom prst="rect">
            <a:avLst/>
          </a:prstGeom>
          <a:noFill/>
        </p:spPr>
        <p:txBody>
          <a:bodyPr vert="eaVert" wrap="none" rtlCol="0">
            <a:spAutoFit/>
          </a:bodyPr>
          <a:lstStyle/>
          <a:p>
            <a:r>
              <a:rPr lang="en-US" altLang="zh-CN" b="1" dirty="0"/>
              <a:t>…</a:t>
            </a:r>
            <a:endParaRPr lang="zh-CN" altLang="en-US" b="1" dirty="0"/>
          </a:p>
        </p:txBody>
      </p:sp>
      <p:cxnSp>
        <p:nvCxnSpPr>
          <p:cNvPr id="124" name="直接箭头连接符 123">
            <a:extLst>
              <a:ext uri="{FF2B5EF4-FFF2-40B4-BE49-F238E27FC236}">
                <a16:creationId xmlns:a16="http://schemas.microsoft.com/office/drawing/2014/main" id="{253A559E-5978-4CBB-92A7-6AEC7DF62F9A}"/>
              </a:ext>
            </a:extLst>
          </p:cNvPr>
          <p:cNvCxnSpPr/>
          <p:nvPr/>
        </p:nvCxnSpPr>
        <p:spPr>
          <a:xfrm flipV="1">
            <a:off x="6345044" y="2457823"/>
            <a:ext cx="323385" cy="624469"/>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712E18AD-9F1A-486A-B6C4-EAECBDA9171C}"/>
              </a:ext>
            </a:extLst>
          </p:cNvPr>
          <p:cNvSpPr txBox="1"/>
          <p:nvPr/>
        </p:nvSpPr>
        <p:spPr>
          <a:xfrm>
            <a:off x="6102399" y="2009379"/>
            <a:ext cx="1800493"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当前神经元</a:t>
            </a:r>
          </a:p>
        </p:txBody>
      </p:sp>
      <p:sp>
        <p:nvSpPr>
          <p:cNvPr id="127" name="文本框 126">
            <a:extLst>
              <a:ext uri="{FF2B5EF4-FFF2-40B4-BE49-F238E27FC236}">
                <a16:creationId xmlns:a16="http://schemas.microsoft.com/office/drawing/2014/main" id="{6F51EF5E-68D9-4FD1-8B98-B92707CFEB65}"/>
              </a:ext>
            </a:extLst>
          </p:cNvPr>
          <p:cNvSpPr txBox="1"/>
          <p:nvPr/>
        </p:nvSpPr>
        <p:spPr>
          <a:xfrm>
            <a:off x="3836124" y="1494473"/>
            <a:ext cx="648157"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输入</a:t>
            </a:r>
          </a:p>
        </p:txBody>
      </p:sp>
      <p:graphicFrame>
        <p:nvGraphicFramePr>
          <p:cNvPr id="128" name="对象 127">
            <a:extLst>
              <a:ext uri="{FF2B5EF4-FFF2-40B4-BE49-F238E27FC236}">
                <a16:creationId xmlns:a16="http://schemas.microsoft.com/office/drawing/2014/main" id="{6710042D-C9D7-4E41-8AFB-C41AA260160B}"/>
              </a:ext>
            </a:extLst>
          </p:cNvPr>
          <p:cNvGraphicFramePr>
            <a:graphicFrameLocks noChangeAspect="1"/>
          </p:cNvGraphicFramePr>
          <p:nvPr/>
        </p:nvGraphicFramePr>
        <p:xfrm>
          <a:off x="5072386" y="2152681"/>
          <a:ext cx="344303" cy="410655"/>
        </p:xfrm>
        <a:graphic>
          <a:graphicData uri="http://schemas.openxmlformats.org/presentationml/2006/ole">
            <mc:AlternateContent xmlns:mc="http://schemas.openxmlformats.org/markup-compatibility/2006">
              <mc:Choice xmlns:v="urn:schemas-microsoft-com:vml" Requires="v">
                <p:oleObj spid="_x0000_s4296" name="Equation" r:id="rId8" imgW="177480" imgH="228600" progId="Equation.DSMT4">
                  <p:embed/>
                </p:oleObj>
              </mc:Choice>
              <mc:Fallback>
                <p:oleObj name="Equation" r:id="rId8" imgW="177480" imgH="228600" progId="Equation.DSMT4">
                  <p:embed/>
                  <p:pic>
                    <p:nvPicPr>
                      <p:cNvPr id="128" name="对象 127">
                        <a:extLst>
                          <a:ext uri="{FF2B5EF4-FFF2-40B4-BE49-F238E27FC236}">
                            <a16:creationId xmlns:a16="http://schemas.microsoft.com/office/drawing/2014/main" id="{6710042D-C9D7-4E41-8AFB-C41AA260160B}"/>
                          </a:ext>
                        </a:extLst>
                      </p:cNvPr>
                      <p:cNvPicPr/>
                      <p:nvPr/>
                    </p:nvPicPr>
                    <p:blipFill>
                      <a:blip r:embed="rId9"/>
                      <a:stretch>
                        <a:fillRect/>
                      </a:stretch>
                    </p:blipFill>
                    <p:spPr>
                      <a:xfrm>
                        <a:off x="5072386" y="2152681"/>
                        <a:ext cx="344303" cy="410655"/>
                      </a:xfrm>
                      <a:prstGeom prst="rect">
                        <a:avLst/>
                      </a:prstGeom>
                    </p:spPr>
                  </p:pic>
                </p:oleObj>
              </mc:Fallback>
            </mc:AlternateContent>
          </a:graphicData>
        </a:graphic>
      </p:graphicFrame>
      <p:graphicFrame>
        <p:nvGraphicFramePr>
          <p:cNvPr id="129" name="对象 128">
            <a:extLst>
              <a:ext uri="{FF2B5EF4-FFF2-40B4-BE49-F238E27FC236}">
                <a16:creationId xmlns:a16="http://schemas.microsoft.com/office/drawing/2014/main" id="{7BBD57E0-0870-4C4A-BA22-38D1B1BBAC85}"/>
              </a:ext>
            </a:extLst>
          </p:cNvPr>
          <p:cNvGraphicFramePr>
            <a:graphicFrameLocks noChangeAspect="1"/>
          </p:cNvGraphicFramePr>
          <p:nvPr/>
        </p:nvGraphicFramePr>
        <p:xfrm>
          <a:off x="4933950" y="2654300"/>
          <a:ext cx="368300" cy="409575"/>
        </p:xfrm>
        <a:graphic>
          <a:graphicData uri="http://schemas.openxmlformats.org/presentationml/2006/ole">
            <mc:AlternateContent xmlns:mc="http://schemas.openxmlformats.org/markup-compatibility/2006">
              <mc:Choice xmlns:v="urn:schemas-microsoft-com:vml" Requires="v">
                <p:oleObj spid="_x0000_s4297" name="Equation" r:id="rId10" imgW="190440" imgH="228600" progId="Equation.DSMT4">
                  <p:embed/>
                </p:oleObj>
              </mc:Choice>
              <mc:Fallback>
                <p:oleObj name="Equation" r:id="rId10" imgW="190440" imgH="228600" progId="Equation.DSMT4">
                  <p:embed/>
                  <p:pic>
                    <p:nvPicPr>
                      <p:cNvPr id="129" name="对象 128">
                        <a:extLst>
                          <a:ext uri="{FF2B5EF4-FFF2-40B4-BE49-F238E27FC236}">
                            <a16:creationId xmlns:a16="http://schemas.microsoft.com/office/drawing/2014/main" id="{7BBD57E0-0870-4C4A-BA22-38D1B1BBAC85}"/>
                          </a:ext>
                        </a:extLst>
                      </p:cNvPr>
                      <p:cNvPicPr/>
                      <p:nvPr/>
                    </p:nvPicPr>
                    <p:blipFill>
                      <a:blip r:embed="rId11"/>
                      <a:stretch>
                        <a:fillRect/>
                      </a:stretch>
                    </p:blipFill>
                    <p:spPr>
                      <a:xfrm>
                        <a:off x="4933950" y="2654300"/>
                        <a:ext cx="368300" cy="409575"/>
                      </a:xfrm>
                      <a:prstGeom prst="rect">
                        <a:avLst/>
                      </a:prstGeom>
                    </p:spPr>
                  </p:pic>
                </p:oleObj>
              </mc:Fallback>
            </mc:AlternateContent>
          </a:graphicData>
        </a:graphic>
      </p:graphicFrame>
      <p:graphicFrame>
        <p:nvGraphicFramePr>
          <p:cNvPr id="130" name="对象 129">
            <a:extLst>
              <a:ext uri="{FF2B5EF4-FFF2-40B4-BE49-F238E27FC236}">
                <a16:creationId xmlns:a16="http://schemas.microsoft.com/office/drawing/2014/main" id="{5AE10759-ABBA-4887-A631-823AE75E2A45}"/>
              </a:ext>
            </a:extLst>
          </p:cNvPr>
          <p:cNvGraphicFramePr>
            <a:graphicFrameLocks noChangeAspect="1"/>
          </p:cNvGraphicFramePr>
          <p:nvPr/>
        </p:nvGraphicFramePr>
        <p:xfrm>
          <a:off x="4881563" y="3322638"/>
          <a:ext cx="319087" cy="411162"/>
        </p:xfrm>
        <a:graphic>
          <a:graphicData uri="http://schemas.openxmlformats.org/presentationml/2006/ole">
            <mc:AlternateContent xmlns:mc="http://schemas.openxmlformats.org/markup-compatibility/2006">
              <mc:Choice xmlns:v="urn:schemas-microsoft-com:vml" Requires="v">
                <p:oleObj spid="_x0000_s4298" name="Equation" r:id="rId12" imgW="164880" imgH="228600" progId="Equation.DSMT4">
                  <p:embed/>
                </p:oleObj>
              </mc:Choice>
              <mc:Fallback>
                <p:oleObj name="Equation" r:id="rId12" imgW="164880" imgH="228600" progId="Equation.DSMT4">
                  <p:embed/>
                  <p:pic>
                    <p:nvPicPr>
                      <p:cNvPr id="130" name="对象 129">
                        <a:extLst>
                          <a:ext uri="{FF2B5EF4-FFF2-40B4-BE49-F238E27FC236}">
                            <a16:creationId xmlns:a16="http://schemas.microsoft.com/office/drawing/2014/main" id="{5AE10759-ABBA-4887-A631-823AE75E2A45}"/>
                          </a:ext>
                        </a:extLst>
                      </p:cNvPr>
                      <p:cNvPicPr/>
                      <p:nvPr/>
                    </p:nvPicPr>
                    <p:blipFill>
                      <a:blip r:embed="rId13"/>
                      <a:stretch>
                        <a:fillRect/>
                      </a:stretch>
                    </p:blipFill>
                    <p:spPr>
                      <a:xfrm>
                        <a:off x="4881563" y="3322638"/>
                        <a:ext cx="319087" cy="411162"/>
                      </a:xfrm>
                      <a:prstGeom prst="rect">
                        <a:avLst/>
                      </a:prstGeom>
                    </p:spPr>
                  </p:pic>
                </p:oleObj>
              </mc:Fallback>
            </mc:AlternateContent>
          </a:graphicData>
        </a:graphic>
      </p:graphicFrame>
      <p:graphicFrame>
        <p:nvGraphicFramePr>
          <p:cNvPr id="131" name="对象 130">
            <a:extLst>
              <a:ext uri="{FF2B5EF4-FFF2-40B4-BE49-F238E27FC236}">
                <a16:creationId xmlns:a16="http://schemas.microsoft.com/office/drawing/2014/main" id="{3345A0CE-91A9-4A20-A223-8DF88F23EAE3}"/>
              </a:ext>
            </a:extLst>
          </p:cNvPr>
          <p:cNvGraphicFramePr>
            <a:graphicFrameLocks noChangeAspect="1"/>
          </p:cNvGraphicFramePr>
          <p:nvPr/>
        </p:nvGraphicFramePr>
        <p:xfrm>
          <a:off x="4948238" y="3867150"/>
          <a:ext cx="369887" cy="409575"/>
        </p:xfrm>
        <a:graphic>
          <a:graphicData uri="http://schemas.openxmlformats.org/presentationml/2006/ole">
            <mc:AlternateContent xmlns:mc="http://schemas.openxmlformats.org/markup-compatibility/2006">
              <mc:Choice xmlns:v="urn:schemas-microsoft-com:vml" Requires="v">
                <p:oleObj spid="_x0000_s4299" name="Equation" r:id="rId14" imgW="190440" imgH="228600" progId="Equation.DSMT4">
                  <p:embed/>
                </p:oleObj>
              </mc:Choice>
              <mc:Fallback>
                <p:oleObj name="Equation" r:id="rId14" imgW="190440" imgH="228600" progId="Equation.DSMT4">
                  <p:embed/>
                  <p:pic>
                    <p:nvPicPr>
                      <p:cNvPr id="131" name="对象 130">
                        <a:extLst>
                          <a:ext uri="{FF2B5EF4-FFF2-40B4-BE49-F238E27FC236}">
                            <a16:creationId xmlns:a16="http://schemas.microsoft.com/office/drawing/2014/main" id="{3345A0CE-91A9-4A20-A223-8DF88F23EAE3}"/>
                          </a:ext>
                        </a:extLst>
                      </p:cNvPr>
                      <p:cNvPicPr/>
                      <p:nvPr/>
                    </p:nvPicPr>
                    <p:blipFill>
                      <a:blip r:embed="rId15"/>
                      <a:stretch>
                        <a:fillRect/>
                      </a:stretch>
                    </p:blipFill>
                    <p:spPr>
                      <a:xfrm>
                        <a:off x="4948238" y="3867150"/>
                        <a:ext cx="369887" cy="409575"/>
                      </a:xfrm>
                      <a:prstGeom prst="rect">
                        <a:avLst/>
                      </a:prstGeom>
                    </p:spPr>
                  </p:pic>
                </p:oleObj>
              </mc:Fallback>
            </mc:AlternateContent>
          </a:graphicData>
        </a:graphic>
      </p:graphicFrame>
      <p:sp>
        <p:nvSpPr>
          <p:cNvPr id="132" name="矩形: 圆角 131">
            <a:extLst>
              <a:ext uri="{FF2B5EF4-FFF2-40B4-BE49-F238E27FC236}">
                <a16:creationId xmlns:a16="http://schemas.microsoft.com/office/drawing/2014/main" id="{59FE28FE-9AAD-4272-8D40-B748902FCB2E}"/>
              </a:ext>
            </a:extLst>
          </p:cNvPr>
          <p:cNvSpPr/>
          <p:nvPr/>
        </p:nvSpPr>
        <p:spPr>
          <a:xfrm>
            <a:off x="4858535" y="2186134"/>
            <a:ext cx="558154" cy="212404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文本框 132">
            <a:extLst>
              <a:ext uri="{FF2B5EF4-FFF2-40B4-BE49-F238E27FC236}">
                <a16:creationId xmlns:a16="http://schemas.microsoft.com/office/drawing/2014/main" id="{F53CB4E4-FD5B-4EF5-8D7F-997BEA26D9F5}"/>
              </a:ext>
            </a:extLst>
          </p:cNvPr>
          <p:cNvSpPr txBox="1"/>
          <p:nvPr/>
        </p:nvSpPr>
        <p:spPr>
          <a:xfrm>
            <a:off x="4847243" y="4471413"/>
            <a:ext cx="648157" cy="369332"/>
          </a:xfrm>
          <a:prstGeom prst="rect">
            <a:avLst/>
          </a:prstGeom>
          <a:noFill/>
        </p:spPr>
        <p:txBody>
          <a:bodyPr wrap="square" rtlCol="0">
            <a:spAutoFit/>
          </a:bodyPr>
          <a:lstStyle/>
          <a:p>
            <a:r>
              <a:rPr lang="zh-CN" altLang="en-US" dirty="0">
                <a:solidFill>
                  <a:srgbClr val="FF0000"/>
                </a:solidFill>
                <a:latin typeface="微软雅黑" panose="020B0503020204020204" pitchFamily="34" charset="-122"/>
                <a:ea typeface="微软雅黑" panose="020B0503020204020204" pitchFamily="34" charset="-122"/>
              </a:rPr>
              <a:t>权重</a:t>
            </a:r>
          </a:p>
        </p:txBody>
      </p:sp>
      <p:graphicFrame>
        <p:nvGraphicFramePr>
          <p:cNvPr id="134" name="对象 133">
            <a:extLst>
              <a:ext uri="{FF2B5EF4-FFF2-40B4-BE49-F238E27FC236}">
                <a16:creationId xmlns:a16="http://schemas.microsoft.com/office/drawing/2014/main" id="{0CD4436D-261C-47DF-A954-4496078CBB3A}"/>
              </a:ext>
            </a:extLst>
          </p:cNvPr>
          <p:cNvGraphicFramePr>
            <a:graphicFrameLocks noChangeAspect="1"/>
          </p:cNvGraphicFramePr>
          <p:nvPr/>
        </p:nvGraphicFramePr>
        <p:xfrm>
          <a:off x="6795409" y="3886195"/>
          <a:ext cx="1771650" cy="773113"/>
        </p:xfrm>
        <a:graphic>
          <a:graphicData uri="http://schemas.openxmlformats.org/presentationml/2006/ole">
            <mc:AlternateContent xmlns:mc="http://schemas.openxmlformats.org/markup-compatibility/2006">
              <mc:Choice xmlns:v="urn:schemas-microsoft-com:vml" Requires="v">
                <p:oleObj spid="_x0000_s4300" name="Equation" r:id="rId16" imgW="914400" imgH="431640" progId="Equation.DSMT4">
                  <p:embed/>
                </p:oleObj>
              </mc:Choice>
              <mc:Fallback>
                <p:oleObj name="Equation" r:id="rId16" imgW="914400" imgH="431640" progId="Equation.DSMT4">
                  <p:embed/>
                  <p:pic>
                    <p:nvPicPr>
                      <p:cNvPr id="134" name="对象 133">
                        <a:extLst>
                          <a:ext uri="{FF2B5EF4-FFF2-40B4-BE49-F238E27FC236}">
                            <a16:creationId xmlns:a16="http://schemas.microsoft.com/office/drawing/2014/main" id="{0CD4436D-261C-47DF-A954-4496078CBB3A}"/>
                          </a:ext>
                        </a:extLst>
                      </p:cNvPr>
                      <p:cNvPicPr/>
                      <p:nvPr/>
                    </p:nvPicPr>
                    <p:blipFill>
                      <a:blip r:embed="rId17"/>
                      <a:stretch>
                        <a:fillRect/>
                      </a:stretch>
                    </p:blipFill>
                    <p:spPr>
                      <a:xfrm>
                        <a:off x="6795409" y="3886195"/>
                        <a:ext cx="1771650" cy="773113"/>
                      </a:xfrm>
                      <a:prstGeom prst="rect">
                        <a:avLst/>
                      </a:prstGeom>
                    </p:spPr>
                  </p:pic>
                </p:oleObj>
              </mc:Fallback>
            </mc:AlternateContent>
          </a:graphicData>
        </a:graphic>
      </p:graphicFrame>
      <p:graphicFrame>
        <p:nvGraphicFramePr>
          <p:cNvPr id="135" name="对象 134">
            <a:extLst>
              <a:ext uri="{FF2B5EF4-FFF2-40B4-BE49-F238E27FC236}">
                <a16:creationId xmlns:a16="http://schemas.microsoft.com/office/drawing/2014/main" id="{5E86E548-FD09-4E40-AFC3-E5D4B06214F4}"/>
              </a:ext>
            </a:extLst>
          </p:cNvPr>
          <p:cNvGraphicFramePr>
            <a:graphicFrameLocks noChangeAspect="1"/>
          </p:cNvGraphicFramePr>
          <p:nvPr/>
        </p:nvGraphicFramePr>
        <p:xfrm>
          <a:off x="8996363" y="3287713"/>
          <a:ext cx="1082675" cy="363537"/>
        </p:xfrm>
        <a:graphic>
          <a:graphicData uri="http://schemas.openxmlformats.org/presentationml/2006/ole">
            <mc:AlternateContent xmlns:mc="http://schemas.openxmlformats.org/markup-compatibility/2006">
              <mc:Choice xmlns:v="urn:schemas-microsoft-com:vml" Requires="v">
                <p:oleObj spid="_x0000_s4301" name="Equation" r:id="rId18" imgW="558720" imgH="203040" progId="Equation.DSMT4">
                  <p:embed/>
                </p:oleObj>
              </mc:Choice>
              <mc:Fallback>
                <p:oleObj name="Equation" r:id="rId18" imgW="558720" imgH="203040" progId="Equation.DSMT4">
                  <p:embed/>
                  <p:pic>
                    <p:nvPicPr>
                      <p:cNvPr id="135" name="对象 134">
                        <a:extLst>
                          <a:ext uri="{FF2B5EF4-FFF2-40B4-BE49-F238E27FC236}">
                            <a16:creationId xmlns:a16="http://schemas.microsoft.com/office/drawing/2014/main" id="{5E86E548-FD09-4E40-AFC3-E5D4B06214F4}"/>
                          </a:ext>
                        </a:extLst>
                      </p:cNvPr>
                      <p:cNvPicPr/>
                      <p:nvPr/>
                    </p:nvPicPr>
                    <p:blipFill>
                      <a:blip r:embed="rId19"/>
                      <a:stretch>
                        <a:fillRect/>
                      </a:stretch>
                    </p:blipFill>
                    <p:spPr>
                      <a:xfrm>
                        <a:off x="8996363" y="3287713"/>
                        <a:ext cx="1082675" cy="363537"/>
                      </a:xfrm>
                      <a:prstGeom prst="rect">
                        <a:avLst/>
                      </a:prstGeom>
                    </p:spPr>
                  </p:pic>
                </p:oleObj>
              </mc:Fallback>
            </mc:AlternateContent>
          </a:graphicData>
        </a:graphic>
      </p:graphicFrame>
    </p:spTree>
    <p:extLst>
      <p:ext uri="{BB962C8B-B14F-4D97-AF65-F5344CB8AC3E}">
        <p14:creationId xmlns:p14="http://schemas.microsoft.com/office/powerpoint/2010/main" val="479756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p:cTn id="15" dur="500"/>
                                        <p:tgtEl>
                                          <p:spTgt spid="13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fade">
                                      <p:cBhvr>
                                        <p:cTn id="18" dur="500"/>
                                        <p:tgtEl>
                                          <p:spTgt spid="1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fade">
                                      <p:cBhvr>
                                        <p:cTn id="23" dur="500"/>
                                        <p:tgtEl>
                                          <p:spTgt spid="13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5"/>
                                        </p:tgtEl>
                                        <p:attrNameLst>
                                          <p:attrName>style.visibility</p:attrName>
                                        </p:attrNameLst>
                                      </p:cBhvr>
                                      <p:to>
                                        <p:strVal val="visible"/>
                                      </p:to>
                                    </p:set>
                                    <p:animEffect transition="in" filter="fade">
                                      <p:cBhvr>
                                        <p:cTn id="28"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p:bldP spid="132" grpId="0" animBg="1"/>
      <p:bldP spid="1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F6127098-F0B8-4694-9421-69A1669CC3CA}"/>
              </a:ext>
            </a:extLst>
          </p:cNvPr>
          <p:cNvSpPr txBox="1"/>
          <p:nvPr/>
        </p:nvSpPr>
        <p:spPr>
          <a:xfrm>
            <a:off x="167887" y="167341"/>
            <a:ext cx="2031325"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神经网络</a:t>
            </a:r>
          </a:p>
        </p:txBody>
      </p:sp>
      <p:grpSp>
        <p:nvGrpSpPr>
          <p:cNvPr id="44" name="组合 43">
            <a:extLst>
              <a:ext uri="{FF2B5EF4-FFF2-40B4-BE49-F238E27FC236}">
                <a16:creationId xmlns:a16="http://schemas.microsoft.com/office/drawing/2014/main" id="{87B0B82B-21A7-4155-876E-9CA54449CF41}"/>
              </a:ext>
            </a:extLst>
          </p:cNvPr>
          <p:cNvGrpSpPr/>
          <p:nvPr/>
        </p:nvGrpSpPr>
        <p:grpSpPr>
          <a:xfrm>
            <a:off x="270107" y="920789"/>
            <a:ext cx="1822450" cy="1806575"/>
            <a:chOff x="660400" y="1366838"/>
            <a:chExt cx="1822450" cy="1806575"/>
          </a:xfrm>
        </p:grpSpPr>
        <p:grpSp>
          <p:nvGrpSpPr>
            <p:cNvPr id="28" name="组合 27">
              <a:extLst>
                <a:ext uri="{FF2B5EF4-FFF2-40B4-BE49-F238E27FC236}">
                  <a16:creationId xmlns:a16="http://schemas.microsoft.com/office/drawing/2014/main" id="{4F719D82-AADB-4FFD-8921-40842A5BE54F}"/>
                </a:ext>
              </a:extLst>
            </p:cNvPr>
            <p:cNvGrpSpPr/>
            <p:nvPr/>
          </p:nvGrpSpPr>
          <p:grpSpPr>
            <a:xfrm>
              <a:off x="1059365" y="1572322"/>
              <a:ext cx="1371601" cy="1226636"/>
              <a:chOff x="1059365" y="1471961"/>
              <a:chExt cx="1371601" cy="1226636"/>
            </a:xfrm>
          </p:grpSpPr>
          <p:cxnSp>
            <p:nvCxnSpPr>
              <p:cNvPr id="3" name="直接箭头连接符 2">
                <a:extLst>
                  <a:ext uri="{FF2B5EF4-FFF2-40B4-BE49-F238E27FC236}">
                    <a16:creationId xmlns:a16="http://schemas.microsoft.com/office/drawing/2014/main" id="{421FE489-A430-4FA3-A012-1203319D0FDC}"/>
                  </a:ext>
                </a:extLst>
              </p:cNvPr>
              <p:cNvCxnSpPr>
                <a:cxnSpLocks/>
              </p:cNvCxnSpPr>
              <p:nvPr/>
            </p:nvCxnSpPr>
            <p:spPr>
              <a:xfrm flipV="1">
                <a:off x="1059365" y="1471961"/>
                <a:ext cx="0" cy="122663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920337BF-2131-4E4E-8674-CD870FD9C9AD}"/>
                  </a:ext>
                </a:extLst>
              </p:cNvPr>
              <p:cNvCxnSpPr>
                <a:cxnSpLocks/>
              </p:cNvCxnSpPr>
              <p:nvPr/>
            </p:nvCxnSpPr>
            <p:spPr>
              <a:xfrm flipV="1">
                <a:off x="1059365" y="2698596"/>
                <a:ext cx="1371601"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 name="等腰三角形 8">
                <a:extLst>
                  <a:ext uri="{FF2B5EF4-FFF2-40B4-BE49-F238E27FC236}">
                    <a16:creationId xmlns:a16="http://schemas.microsoft.com/office/drawing/2014/main" id="{BE596532-35A3-451C-994A-9C6436D4315F}"/>
                  </a:ext>
                </a:extLst>
              </p:cNvPr>
              <p:cNvSpPr/>
              <p:nvPr/>
            </p:nvSpPr>
            <p:spPr>
              <a:xfrm>
                <a:off x="1302485" y="1588866"/>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AA6E3A8C-4CB9-4668-8C44-65F92813DF39}"/>
                  </a:ext>
                </a:extLst>
              </p:cNvPr>
              <p:cNvSpPr/>
              <p:nvPr/>
            </p:nvSpPr>
            <p:spPr>
              <a:xfrm>
                <a:off x="1391695" y="164462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a:extLst>
                  <a:ext uri="{FF2B5EF4-FFF2-40B4-BE49-F238E27FC236}">
                    <a16:creationId xmlns:a16="http://schemas.microsoft.com/office/drawing/2014/main" id="{895EA978-F590-4D1E-8B09-0D15586E15E6}"/>
                  </a:ext>
                </a:extLst>
              </p:cNvPr>
              <p:cNvSpPr/>
              <p:nvPr/>
            </p:nvSpPr>
            <p:spPr>
              <a:xfrm>
                <a:off x="1168670" y="1737249"/>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8E664013-840C-4545-9304-654A103C7090}"/>
                  </a:ext>
                </a:extLst>
              </p:cNvPr>
              <p:cNvSpPr/>
              <p:nvPr/>
            </p:nvSpPr>
            <p:spPr>
              <a:xfrm>
                <a:off x="1310847" y="184876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a:extLst>
                  <a:ext uri="{FF2B5EF4-FFF2-40B4-BE49-F238E27FC236}">
                    <a16:creationId xmlns:a16="http://schemas.microsoft.com/office/drawing/2014/main" id="{48F8AC27-2FDB-47A2-AEDB-8692F803300D}"/>
                  </a:ext>
                </a:extLst>
              </p:cNvPr>
              <p:cNvSpPr/>
              <p:nvPr/>
            </p:nvSpPr>
            <p:spPr>
              <a:xfrm>
                <a:off x="1177497" y="1928795"/>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0498779A-8857-4470-AFFF-4607F266587D}"/>
                  </a:ext>
                </a:extLst>
              </p:cNvPr>
              <p:cNvSpPr/>
              <p:nvPr/>
            </p:nvSpPr>
            <p:spPr>
              <a:xfrm>
                <a:off x="1117442" y="214373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a:extLst>
                  <a:ext uri="{FF2B5EF4-FFF2-40B4-BE49-F238E27FC236}">
                    <a16:creationId xmlns:a16="http://schemas.microsoft.com/office/drawing/2014/main" id="{C1A3A9B6-67E5-46AC-9AC0-1137411E2BA9}"/>
                  </a:ext>
                </a:extLst>
              </p:cNvPr>
              <p:cNvSpPr/>
              <p:nvPr/>
            </p:nvSpPr>
            <p:spPr>
              <a:xfrm>
                <a:off x="1261823" y="225524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a:extLst>
                  <a:ext uri="{FF2B5EF4-FFF2-40B4-BE49-F238E27FC236}">
                    <a16:creationId xmlns:a16="http://schemas.microsoft.com/office/drawing/2014/main" id="{090A5901-0A79-456C-B28D-C515110EECED}"/>
                  </a:ext>
                </a:extLst>
              </p:cNvPr>
              <p:cNvSpPr/>
              <p:nvPr/>
            </p:nvSpPr>
            <p:spPr>
              <a:xfrm>
                <a:off x="1391695" y="2144917"/>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a:extLst>
                  <a:ext uri="{FF2B5EF4-FFF2-40B4-BE49-F238E27FC236}">
                    <a16:creationId xmlns:a16="http://schemas.microsoft.com/office/drawing/2014/main" id="{70DCECB9-0FEB-4C65-93F8-D45B154C0FC1}"/>
                  </a:ext>
                </a:extLst>
              </p:cNvPr>
              <p:cNvSpPr/>
              <p:nvPr/>
            </p:nvSpPr>
            <p:spPr>
              <a:xfrm>
                <a:off x="1429562" y="2358667"/>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60C26E0E-5A1C-4F8E-BD03-E6B88260D175}"/>
                  </a:ext>
                </a:extLst>
              </p:cNvPr>
              <p:cNvSpPr/>
              <p:nvPr/>
            </p:nvSpPr>
            <p:spPr>
              <a:xfrm>
                <a:off x="1623430" y="22179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a:extLst>
                  <a:ext uri="{FF2B5EF4-FFF2-40B4-BE49-F238E27FC236}">
                    <a16:creationId xmlns:a16="http://schemas.microsoft.com/office/drawing/2014/main" id="{7D73FE17-9710-47DD-9912-4E6421B2A751}"/>
                  </a:ext>
                </a:extLst>
              </p:cNvPr>
              <p:cNvSpPr/>
              <p:nvPr/>
            </p:nvSpPr>
            <p:spPr>
              <a:xfrm>
                <a:off x="1940432" y="214373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a:extLst>
                  <a:ext uri="{FF2B5EF4-FFF2-40B4-BE49-F238E27FC236}">
                    <a16:creationId xmlns:a16="http://schemas.microsoft.com/office/drawing/2014/main" id="{F2306CD9-D323-4A90-B017-5B9F69A145ED}"/>
                  </a:ext>
                </a:extLst>
              </p:cNvPr>
              <p:cNvSpPr/>
              <p:nvPr/>
            </p:nvSpPr>
            <p:spPr>
              <a:xfrm>
                <a:off x="2118601" y="196760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BC6D5761-7650-492D-A803-8DBA014A4278}"/>
                  </a:ext>
                </a:extLst>
              </p:cNvPr>
              <p:cNvSpPr/>
              <p:nvPr/>
            </p:nvSpPr>
            <p:spPr>
              <a:xfrm>
                <a:off x="2111033" y="22179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a:extLst>
                  <a:ext uri="{FF2B5EF4-FFF2-40B4-BE49-F238E27FC236}">
                    <a16:creationId xmlns:a16="http://schemas.microsoft.com/office/drawing/2014/main" id="{4EAD257C-32E4-4B26-8A8D-D90446AFC1A8}"/>
                  </a:ext>
                </a:extLst>
              </p:cNvPr>
              <p:cNvSpPr/>
              <p:nvPr/>
            </p:nvSpPr>
            <p:spPr>
              <a:xfrm>
                <a:off x="2021823" y="240250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a:extLst>
                  <a:ext uri="{FF2B5EF4-FFF2-40B4-BE49-F238E27FC236}">
                    <a16:creationId xmlns:a16="http://schemas.microsoft.com/office/drawing/2014/main" id="{70E99C88-E557-48B1-8714-8374C59D028B}"/>
                  </a:ext>
                </a:extLst>
              </p:cNvPr>
              <p:cNvSpPr/>
              <p:nvPr/>
            </p:nvSpPr>
            <p:spPr>
              <a:xfrm>
                <a:off x="1804023" y="240250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a:extLst>
                  <a:ext uri="{FF2B5EF4-FFF2-40B4-BE49-F238E27FC236}">
                    <a16:creationId xmlns:a16="http://schemas.microsoft.com/office/drawing/2014/main" id="{5A41ACD6-6738-4B12-B6CD-7548DC6301BE}"/>
                  </a:ext>
                </a:extLst>
              </p:cNvPr>
              <p:cNvSpPr/>
              <p:nvPr/>
            </p:nvSpPr>
            <p:spPr>
              <a:xfrm>
                <a:off x="1611351" y="252863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a:extLst>
                  <a:ext uri="{FF2B5EF4-FFF2-40B4-BE49-F238E27FC236}">
                    <a16:creationId xmlns:a16="http://schemas.microsoft.com/office/drawing/2014/main" id="{659CE4A3-7E4C-457E-A85B-6A57F6816EB0}"/>
                  </a:ext>
                </a:extLst>
              </p:cNvPr>
              <p:cNvSpPr/>
              <p:nvPr/>
            </p:nvSpPr>
            <p:spPr>
              <a:xfrm>
                <a:off x="1359983" y="2541598"/>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a:extLst>
                  <a:ext uri="{FF2B5EF4-FFF2-40B4-BE49-F238E27FC236}">
                    <a16:creationId xmlns:a16="http://schemas.microsoft.com/office/drawing/2014/main" id="{543070CB-19C8-4962-9EEA-839529A7046B}"/>
                  </a:ext>
                </a:extLst>
              </p:cNvPr>
              <p:cNvSpPr/>
              <p:nvPr/>
            </p:nvSpPr>
            <p:spPr>
              <a:xfrm>
                <a:off x="1120504" y="24620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5FB58E3-0306-4D36-ABBD-C8523901B6D8}"/>
                  </a:ext>
                </a:extLst>
              </p:cNvPr>
              <p:cNvSpPr/>
              <p:nvPr/>
            </p:nvSpPr>
            <p:spPr>
              <a:xfrm>
                <a:off x="1668035" y="1501988"/>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8D7A131-257C-44F8-BD1E-A2284ADB059E}"/>
                  </a:ext>
                </a:extLst>
              </p:cNvPr>
              <p:cNvSpPr/>
              <p:nvPr/>
            </p:nvSpPr>
            <p:spPr>
              <a:xfrm>
                <a:off x="1767990" y="1660303"/>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D460AEB4-EA03-4B98-8F97-71BDC69C3092}"/>
                  </a:ext>
                </a:extLst>
              </p:cNvPr>
              <p:cNvSpPr/>
              <p:nvPr/>
            </p:nvSpPr>
            <p:spPr>
              <a:xfrm>
                <a:off x="1892268" y="1571138"/>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0379744A-9C16-4A24-8DF2-F5667A9E8735}"/>
                  </a:ext>
                </a:extLst>
              </p:cNvPr>
              <p:cNvSpPr/>
              <p:nvPr/>
            </p:nvSpPr>
            <p:spPr>
              <a:xfrm>
                <a:off x="1910167" y="178398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17A8371-B4F0-4BD7-BD5F-19B3BCD8784B}"/>
                  </a:ext>
                </a:extLst>
              </p:cNvPr>
              <p:cNvSpPr/>
              <p:nvPr/>
            </p:nvSpPr>
            <p:spPr>
              <a:xfrm>
                <a:off x="1910167" y="1964486"/>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94CC38BD-CF53-406E-BD9E-98C8CA2BB217}"/>
                  </a:ext>
                </a:extLst>
              </p:cNvPr>
              <p:cNvSpPr/>
              <p:nvPr/>
            </p:nvSpPr>
            <p:spPr>
              <a:xfrm>
                <a:off x="1819679" y="209372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BA3A3D84-0EB9-4056-BEDE-1A449806050F}"/>
                  </a:ext>
                </a:extLst>
              </p:cNvPr>
              <p:cNvSpPr/>
              <p:nvPr/>
            </p:nvSpPr>
            <p:spPr>
              <a:xfrm>
                <a:off x="1672393" y="209372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23DE3F0B-0890-4D80-8B2E-C988CBAFCDA0}"/>
                  </a:ext>
                </a:extLst>
              </p:cNvPr>
              <p:cNvSpPr/>
              <p:nvPr/>
            </p:nvSpPr>
            <p:spPr>
              <a:xfrm>
                <a:off x="1738160" y="1928795"/>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58467BE-724F-4442-BFC4-2C1CBC043F83}"/>
                  </a:ext>
                </a:extLst>
              </p:cNvPr>
              <p:cNvSpPr/>
              <p:nvPr/>
            </p:nvSpPr>
            <p:spPr>
              <a:xfrm>
                <a:off x="1602811" y="1816163"/>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6A38DAF4-C46F-4B2F-AC77-EF3759575F6A}"/>
                  </a:ext>
                </a:extLst>
              </p:cNvPr>
              <p:cNvSpPr/>
              <p:nvPr/>
            </p:nvSpPr>
            <p:spPr>
              <a:xfrm>
                <a:off x="1588292" y="1664027"/>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FAFC516-96C5-4203-B4CF-9617C776CCD6}"/>
                  </a:ext>
                </a:extLst>
              </p:cNvPr>
              <p:cNvSpPr/>
              <p:nvPr/>
            </p:nvSpPr>
            <p:spPr>
              <a:xfrm>
                <a:off x="1482975" y="1932367"/>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2" name="对象 41">
              <a:extLst>
                <a:ext uri="{FF2B5EF4-FFF2-40B4-BE49-F238E27FC236}">
                  <a16:creationId xmlns:a16="http://schemas.microsoft.com/office/drawing/2014/main" id="{C783BD2F-1666-4821-977F-DBF8A6C48738}"/>
                </a:ext>
              </a:extLst>
            </p:cNvPr>
            <p:cNvGraphicFramePr>
              <a:graphicFrameLocks noChangeAspect="1"/>
            </p:cNvGraphicFramePr>
            <p:nvPr/>
          </p:nvGraphicFramePr>
          <p:xfrm>
            <a:off x="2187575" y="2763838"/>
            <a:ext cx="295275" cy="409575"/>
          </p:xfrm>
          <a:graphic>
            <a:graphicData uri="http://schemas.openxmlformats.org/presentationml/2006/ole">
              <mc:AlternateContent xmlns:mc="http://schemas.openxmlformats.org/markup-compatibility/2006">
                <mc:Choice xmlns:v="urn:schemas-microsoft-com:vml" Requires="v">
                  <p:oleObj spid="_x0000_s6013" name="Equation" r:id="rId4" imgW="152280" imgH="228600" progId="Equation.DSMT4">
                    <p:embed/>
                  </p:oleObj>
                </mc:Choice>
                <mc:Fallback>
                  <p:oleObj name="Equation" r:id="rId4" imgW="152280" imgH="228600" progId="Equation.DSMT4">
                    <p:embed/>
                    <p:pic>
                      <p:nvPicPr>
                        <p:cNvPr id="42" name="对象 41">
                          <a:extLst>
                            <a:ext uri="{FF2B5EF4-FFF2-40B4-BE49-F238E27FC236}">
                              <a16:creationId xmlns:a16="http://schemas.microsoft.com/office/drawing/2014/main" id="{C783BD2F-1666-4821-977F-DBF8A6C48738}"/>
                            </a:ext>
                          </a:extLst>
                        </p:cNvPr>
                        <p:cNvPicPr/>
                        <p:nvPr/>
                      </p:nvPicPr>
                      <p:blipFill>
                        <a:blip r:embed="rId5"/>
                        <a:stretch>
                          <a:fillRect/>
                        </a:stretch>
                      </p:blipFill>
                      <p:spPr>
                        <a:xfrm>
                          <a:off x="2187575" y="2763838"/>
                          <a:ext cx="295275" cy="409575"/>
                        </a:xfrm>
                        <a:prstGeom prst="rect">
                          <a:avLst/>
                        </a:prstGeom>
                      </p:spPr>
                    </p:pic>
                  </p:oleObj>
                </mc:Fallback>
              </mc:AlternateContent>
            </a:graphicData>
          </a:graphic>
        </p:graphicFrame>
        <p:graphicFrame>
          <p:nvGraphicFramePr>
            <p:cNvPr id="43" name="对象 42">
              <a:extLst>
                <a:ext uri="{FF2B5EF4-FFF2-40B4-BE49-F238E27FC236}">
                  <a16:creationId xmlns:a16="http://schemas.microsoft.com/office/drawing/2014/main" id="{F00DA585-E6C3-4FD1-9A80-2332DD0F3962}"/>
                </a:ext>
              </a:extLst>
            </p:cNvPr>
            <p:cNvGraphicFramePr>
              <a:graphicFrameLocks noChangeAspect="1"/>
            </p:cNvGraphicFramePr>
            <p:nvPr/>
          </p:nvGraphicFramePr>
          <p:xfrm>
            <a:off x="660400" y="1366838"/>
            <a:ext cx="319088" cy="411162"/>
          </p:xfrm>
          <a:graphic>
            <a:graphicData uri="http://schemas.openxmlformats.org/presentationml/2006/ole">
              <mc:AlternateContent xmlns:mc="http://schemas.openxmlformats.org/markup-compatibility/2006">
                <mc:Choice xmlns:v="urn:schemas-microsoft-com:vml" Requires="v">
                  <p:oleObj spid="_x0000_s6014" name="Equation" r:id="rId6" imgW="164880" imgH="228600" progId="Equation.DSMT4">
                    <p:embed/>
                  </p:oleObj>
                </mc:Choice>
                <mc:Fallback>
                  <p:oleObj name="Equation" r:id="rId6" imgW="164880" imgH="228600" progId="Equation.DSMT4">
                    <p:embed/>
                    <p:pic>
                      <p:nvPicPr>
                        <p:cNvPr id="43" name="对象 42">
                          <a:extLst>
                            <a:ext uri="{FF2B5EF4-FFF2-40B4-BE49-F238E27FC236}">
                              <a16:creationId xmlns:a16="http://schemas.microsoft.com/office/drawing/2014/main" id="{F00DA585-E6C3-4FD1-9A80-2332DD0F3962}"/>
                            </a:ext>
                          </a:extLst>
                        </p:cNvPr>
                        <p:cNvPicPr/>
                        <p:nvPr/>
                      </p:nvPicPr>
                      <p:blipFill>
                        <a:blip r:embed="rId7"/>
                        <a:stretch>
                          <a:fillRect/>
                        </a:stretch>
                      </p:blipFill>
                      <p:spPr>
                        <a:xfrm>
                          <a:off x="660400" y="1366838"/>
                          <a:ext cx="319088" cy="411162"/>
                        </a:xfrm>
                        <a:prstGeom prst="rect">
                          <a:avLst/>
                        </a:prstGeom>
                      </p:spPr>
                    </p:pic>
                  </p:oleObj>
                </mc:Fallback>
              </mc:AlternateContent>
            </a:graphicData>
          </a:graphic>
        </p:graphicFrame>
      </p:grpSp>
      <p:grpSp>
        <p:nvGrpSpPr>
          <p:cNvPr id="45" name="组合 44">
            <a:extLst>
              <a:ext uri="{FF2B5EF4-FFF2-40B4-BE49-F238E27FC236}">
                <a16:creationId xmlns:a16="http://schemas.microsoft.com/office/drawing/2014/main" id="{5DF1E11D-9ABA-4E39-BA6C-D7CD16328388}"/>
              </a:ext>
            </a:extLst>
          </p:cNvPr>
          <p:cNvGrpSpPr/>
          <p:nvPr/>
        </p:nvGrpSpPr>
        <p:grpSpPr>
          <a:xfrm>
            <a:off x="258956" y="2693833"/>
            <a:ext cx="1822450" cy="1806575"/>
            <a:chOff x="660400" y="1366838"/>
            <a:chExt cx="1822450" cy="1806575"/>
          </a:xfrm>
        </p:grpSpPr>
        <p:grpSp>
          <p:nvGrpSpPr>
            <p:cNvPr id="46" name="组合 45">
              <a:extLst>
                <a:ext uri="{FF2B5EF4-FFF2-40B4-BE49-F238E27FC236}">
                  <a16:creationId xmlns:a16="http://schemas.microsoft.com/office/drawing/2014/main" id="{0A3F800A-F328-4734-B45F-959D76FC98D4}"/>
                </a:ext>
              </a:extLst>
            </p:cNvPr>
            <p:cNvGrpSpPr/>
            <p:nvPr/>
          </p:nvGrpSpPr>
          <p:grpSpPr>
            <a:xfrm>
              <a:off x="1059365" y="1572322"/>
              <a:ext cx="1371601" cy="1226636"/>
              <a:chOff x="1059365" y="1471961"/>
              <a:chExt cx="1371601" cy="1226636"/>
            </a:xfrm>
          </p:grpSpPr>
          <p:cxnSp>
            <p:nvCxnSpPr>
              <p:cNvPr id="49" name="直接箭头连接符 48">
                <a:extLst>
                  <a:ext uri="{FF2B5EF4-FFF2-40B4-BE49-F238E27FC236}">
                    <a16:creationId xmlns:a16="http://schemas.microsoft.com/office/drawing/2014/main" id="{7045172A-0088-4E07-A59D-6D57C4432ECC}"/>
                  </a:ext>
                </a:extLst>
              </p:cNvPr>
              <p:cNvCxnSpPr>
                <a:cxnSpLocks/>
              </p:cNvCxnSpPr>
              <p:nvPr/>
            </p:nvCxnSpPr>
            <p:spPr>
              <a:xfrm flipV="1">
                <a:off x="1059365" y="1471961"/>
                <a:ext cx="0" cy="122663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AD06D06F-BE2C-46B6-850C-89E5358CDBB9}"/>
                  </a:ext>
                </a:extLst>
              </p:cNvPr>
              <p:cNvCxnSpPr>
                <a:cxnSpLocks/>
              </p:cNvCxnSpPr>
              <p:nvPr/>
            </p:nvCxnSpPr>
            <p:spPr>
              <a:xfrm flipV="1">
                <a:off x="1059365" y="2698596"/>
                <a:ext cx="1371601"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1" name="等腰三角形 50">
                <a:extLst>
                  <a:ext uri="{FF2B5EF4-FFF2-40B4-BE49-F238E27FC236}">
                    <a16:creationId xmlns:a16="http://schemas.microsoft.com/office/drawing/2014/main" id="{5C77E132-6408-4B6C-88F7-15AB8E9DA869}"/>
                  </a:ext>
                </a:extLst>
              </p:cNvPr>
              <p:cNvSpPr/>
              <p:nvPr/>
            </p:nvSpPr>
            <p:spPr>
              <a:xfrm>
                <a:off x="1302485" y="1588866"/>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a:extLst>
                  <a:ext uri="{FF2B5EF4-FFF2-40B4-BE49-F238E27FC236}">
                    <a16:creationId xmlns:a16="http://schemas.microsoft.com/office/drawing/2014/main" id="{BB794487-A490-462B-B853-FDF46F2FF71F}"/>
                  </a:ext>
                </a:extLst>
              </p:cNvPr>
              <p:cNvSpPr/>
              <p:nvPr/>
            </p:nvSpPr>
            <p:spPr>
              <a:xfrm>
                <a:off x="1391695" y="164462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a:extLst>
                  <a:ext uri="{FF2B5EF4-FFF2-40B4-BE49-F238E27FC236}">
                    <a16:creationId xmlns:a16="http://schemas.microsoft.com/office/drawing/2014/main" id="{A343E3BF-B9B0-4B18-8C1A-B8AA53AA40EB}"/>
                  </a:ext>
                </a:extLst>
              </p:cNvPr>
              <p:cNvSpPr/>
              <p:nvPr/>
            </p:nvSpPr>
            <p:spPr>
              <a:xfrm>
                <a:off x="1168670" y="1737249"/>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等腰三角形 53">
                <a:extLst>
                  <a:ext uri="{FF2B5EF4-FFF2-40B4-BE49-F238E27FC236}">
                    <a16:creationId xmlns:a16="http://schemas.microsoft.com/office/drawing/2014/main" id="{41E16E1F-F648-41AA-9911-882E5C7A533F}"/>
                  </a:ext>
                </a:extLst>
              </p:cNvPr>
              <p:cNvSpPr/>
              <p:nvPr/>
            </p:nvSpPr>
            <p:spPr>
              <a:xfrm>
                <a:off x="1310847" y="184876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等腰三角形 54">
                <a:extLst>
                  <a:ext uri="{FF2B5EF4-FFF2-40B4-BE49-F238E27FC236}">
                    <a16:creationId xmlns:a16="http://schemas.microsoft.com/office/drawing/2014/main" id="{AC31E476-4595-42A0-9C0D-155DDE3EDC9D}"/>
                  </a:ext>
                </a:extLst>
              </p:cNvPr>
              <p:cNvSpPr/>
              <p:nvPr/>
            </p:nvSpPr>
            <p:spPr>
              <a:xfrm>
                <a:off x="1177497" y="1928795"/>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a:extLst>
                  <a:ext uri="{FF2B5EF4-FFF2-40B4-BE49-F238E27FC236}">
                    <a16:creationId xmlns:a16="http://schemas.microsoft.com/office/drawing/2014/main" id="{BAA8C6E7-1E3E-4A14-9DAE-07486DC503DB}"/>
                  </a:ext>
                </a:extLst>
              </p:cNvPr>
              <p:cNvSpPr/>
              <p:nvPr/>
            </p:nvSpPr>
            <p:spPr>
              <a:xfrm>
                <a:off x="1117442" y="214373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等腰三角形 56">
                <a:extLst>
                  <a:ext uri="{FF2B5EF4-FFF2-40B4-BE49-F238E27FC236}">
                    <a16:creationId xmlns:a16="http://schemas.microsoft.com/office/drawing/2014/main" id="{13AE75E9-22D4-41DB-A361-62AB0F0BD2C3}"/>
                  </a:ext>
                </a:extLst>
              </p:cNvPr>
              <p:cNvSpPr/>
              <p:nvPr/>
            </p:nvSpPr>
            <p:spPr>
              <a:xfrm>
                <a:off x="1261823" y="225524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a:extLst>
                  <a:ext uri="{FF2B5EF4-FFF2-40B4-BE49-F238E27FC236}">
                    <a16:creationId xmlns:a16="http://schemas.microsoft.com/office/drawing/2014/main" id="{EE4DAF08-1CEB-4C7E-8D2C-7F6FBD84B707}"/>
                  </a:ext>
                </a:extLst>
              </p:cNvPr>
              <p:cNvSpPr/>
              <p:nvPr/>
            </p:nvSpPr>
            <p:spPr>
              <a:xfrm>
                <a:off x="1391695" y="2144917"/>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a:extLst>
                  <a:ext uri="{FF2B5EF4-FFF2-40B4-BE49-F238E27FC236}">
                    <a16:creationId xmlns:a16="http://schemas.microsoft.com/office/drawing/2014/main" id="{1DAEF942-A441-4D17-A1F5-781D8C542EF8}"/>
                  </a:ext>
                </a:extLst>
              </p:cNvPr>
              <p:cNvSpPr/>
              <p:nvPr/>
            </p:nvSpPr>
            <p:spPr>
              <a:xfrm>
                <a:off x="1429562" y="2358667"/>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等腰三角形 59">
                <a:extLst>
                  <a:ext uri="{FF2B5EF4-FFF2-40B4-BE49-F238E27FC236}">
                    <a16:creationId xmlns:a16="http://schemas.microsoft.com/office/drawing/2014/main" id="{6B3E6249-E8F7-4F0E-99B0-DCBE9134C286}"/>
                  </a:ext>
                </a:extLst>
              </p:cNvPr>
              <p:cNvSpPr/>
              <p:nvPr/>
            </p:nvSpPr>
            <p:spPr>
              <a:xfrm>
                <a:off x="1623430" y="22179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a:extLst>
                  <a:ext uri="{FF2B5EF4-FFF2-40B4-BE49-F238E27FC236}">
                    <a16:creationId xmlns:a16="http://schemas.microsoft.com/office/drawing/2014/main" id="{355A7A72-528B-4821-BFC9-A819327BC6B4}"/>
                  </a:ext>
                </a:extLst>
              </p:cNvPr>
              <p:cNvSpPr/>
              <p:nvPr/>
            </p:nvSpPr>
            <p:spPr>
              <a:xfrm>
                <a:off x="1940432" y="214373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a:extLst>
                  <a:ext uri="{FF2B5EF4-FFF2-40B4-BE49-F238E27FC236}">
                    <a16:creationId xmlns:a16="http://schemas.microsoft.com/office/drawing/2014/main" id="{60A4393B-9CAF-44E2-BA5C-93D0C171335B}"/>
                  </a:ext>
                </a:extLst>
              </p:cNvPr>
              <p:cNvSpPr/>
              <p:nvPr/>
            </p:nvSpPr>
            <p:spPr>
              <a:xfrm>
                <a:off x="2118601" y="196760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等腰三角形 62">
                <a:extLst>
                  <a:ext uri="{FF2B5EF4-FFF2-40B4-BE49-F238E27FC236}">
                    <a16:creationId xmlns:a16="http://schemas.microsoft.com/office/drawing/2014/main" id="{8300464B-9AFF-4C13-80D1-EBAD4ED3DAAD}"/>
                  </a:ext>
                </a:extLst>
              </p:cNvPr>
              <p:cNvSpPr/>
              <p:nvPr/>
            </p:nvSpPr>
            <p:spPr>
              <a:xfrm>
                <a:off x="2111033" y="22179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等腰三角形 63">
                <a:extLst>
                  <a:ext uri="{FF2B5EF4-FFF2-40B4-BE49-F238E27FC236}">
                    <a16:creationId xmlns:a16="http://schemas.microsoft.com/office/drawing/2014/main" id="{0AA92EE6-3E28-405F-B562-FDEFDD57000A}"/>
                  </a:ext>
                </a:extLst>
              </p:cNvPr>
              <p:cNvSpPr/>
              <p:nvPr/>
            </p:nvSpPr>
            <p:spPr>
              <a:xfrm>
                <a:off x="2021823" y="240250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等腰三角形 64">
                <a:extLst>
                  <a:ext uri="{FF2B5EF4-FFF2-40B4-BE49-F238E27FC236}">
                    <a16:creationId xmlns:a16="http://schemas.microsoft.com/office/drawing/2014/main" id="{4E94294D-120A-49D4-B2B1-41EA588642E0}"/>
                  </a:ext>
                </a:extLst>
              </p:cNvPr>
              <p:cNvSpPr/>
              <p:nvPr/>
            </p:nvSpPr>
            <p:spPr>
              <a:xfrm>
                <a:off x="1804023" y="240250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a:extLst>
                  <a:ext uri="{FF2B5EF4-FFF2-40B4-BE49-F238E27FC236}">
                    <a16:creationId xmlns:a16="http://schemas.microsoft.com/office/drawing/2014/main" id="{45BD52B9-4986-4F20-B2E2-3AD06D226553}"/>
                  </a:ext>
                </a:extLst>
              </p:cNvPr>
              <p:cNvSpPr/>
              <p:nvPr/>
            </p:nvSpPr>
            <p:spPr>
              <a:xfrm>
                <a:off x="1611351" y="252863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a:extLst>
                  <a:ext uri="{FF2B5EF4-FFF2-40B4-BE49-F238E27FC236}">
                    <a16:creationId xmlns:a16="http://schemas.microsoft.com/office/drawing/2014/main" id="{26116412-CF6C-4EB4-A0F6-107AC927B388}"/>
                  </a:ext>
                </a:extLst>
              </p:cNvPr>
              <p:cNvSpPr/>
              <p:nvPr/>
            </p:nvSpPr>
            <p:spPr>
              <a:xfrm>
                <a:off x="1359983" y="2541598"/>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a:extLst>
                  <a:ext uri="{FF2B5EF4-FFF2-40B4-BE49-F238E27FC236}">
                    <a16:creationId xmlns:a16="http://schemas.microsoft.com/office/drawing/2014/main" id="{51C8E777-DD31-49A9-B36E-0231CD35D73F}"/>
                  </a:ext>
                </a:extLst>
              </p:cNvPr>
              <p:cNvSpPr/>
              <p:nvPr/>
            </p:nvSpPr>
            <p:spPr>
              <a:xfrm>
                <a:off x="1120504" y="24620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17523B23-24D3-4BBF-9734-F6CAA1CCA62F}"/>
                  </a:ext>
                </a:extLst>
              </p:cNvPr>
              <p:cNvSpPr/>
              <p:nvPr/>
            </p:nvSpPr>
            <p:spPr>
              <a:xfrm>
                <a:off x="1668035" y="1501988"/>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6DFF6B71-AF86-4864-B675-561D70A576A8}"/>
                  </a:ext>
                </a:extLst>
              </p:cNvPr>
              <p:cNvSpPr/>
              <p:nvPr/>
            </p:nvSpPr>
            <p:spPr>
              <a:xfrm>
                <a:off x="1767990" y="1660303"/>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7C5A66C8-CF73-45C4-AA33-4A0FF01D31D5}"/>
                  </a:ext>
                </a:extLst>
              </p:cNvPr>
              <p:cNvSpPr/>
              <p:nvPr/>
            </p:nvSpPr>
            <p:spPr>
              <a:xfrm>
                <a:off x="1892268" y="1571138"/>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E4D208C2-06BB-47D4-999A-3C7FEF883628}"/>
                  </a:ext>
                </a:extLst>
              </p:cNvPr>
              <p:cNvSpPr/>
              <p:nvPr/>
            </p:nvSpPr>
            <p:spPr>
              <a:xfrm>
                <a:off x="1910167" y="178398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7702350D-0505-437D-8A81-486C1E9F2A94}"/>
                  </a:ext>
                </a:extLst>
              </p:cNvPr>
              <p:cNvSpPr/>
              <p:nvPr/>
            </p:nvSpPr>
            <p:spPr>
              <a:xfrm>
                <a:off x="1910167" y="1964486"/>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A8F1B91F-4D6A-46C1-B136-781B4ED83AB0}"/>
                  </a:ext>
                </a:extLst>
              </p:cNvPr>
              <p:cNvSpPr/>
              <p:nvPr/>
            </p:nvSpPr>
            <p:spPr>
              <a:xfrm>
                <a:off x="1819679" y="209372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F18315F6-505A-4320-921C-EBABC549FEB1}"/>
                  </a:ext>
                </a:extLst>
              </p:cNvPr>
              <p:cNvSpPr/>
              <p:nvPr/>
            </p:nvSpPr>
            <p:spPr>
              <a:xfrm>
                <a:off x="1672393" y="209372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5658194A-539F-4CC0-9EE8-1A1E0C653BB8}"/>
                  </a:ext>
                </a:extLst>
              </p:cNvPr>
              <p:cNvSpPr/>
              <p:nvPr/>
            </p:nvSpPr>
            <p:spPr>
              <a:xfrm>
                <a:off x="1738160" y="1928795"/>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C77041DD-4E56-4B34-897C-299F0BFA4684}"/>
                  </a:ext>
                </a:extLst>
              </p:cNvPr>
              <p:cNvSpPr/>
              <p:nvPr/>
            </p:nvSpPr>
            <p:spPr>
              <a:xfrm>
                <a:off x="1602811" y="1816163"/>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014976A6-29D7-45CA-A0A4-B4EA297A2102}"/>
                  </a:ext>
                </a:extLst>
              </p:cNvPr>
              <p:cNvSpPr/>
              <p:nvPr/>
            </p:nvSpPr>
            <p:spPr>
              <a:xfrm>
                <a:off x="1588292" y="1664027"/>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9C755005-5524-4DBC-B0FC-9D45684562DE}"/>
                  </a:ext>
                </a:extLst>
              </p:cNvPr>
              <p:cNvSpPr/>
              <p:nvPr/>
            </p:nvSpPr>
            <p:spPr>
              <a:xfrm>
                <a:off x="1482975" y="1932367"/>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7" name="对象 46">
              <a:extLst>
                <a:ext uri="{FF2B5EF4-FFF2-40B4-BE49-F238E27FC236}">
                  <a16:creationId xmlns:a16="http://schemas.microsoft.com/office/drawing/2014/main" id="{3DDABB89-0224-47DF-98AA-77C292C9D1D5}"/>
                </a:ext>
              </a:extLst>
            </p:cNvPr>
            <p:cNvGraphicFramePr>
              <a:graphicFrameLocks noChangeAspect="1"/>
            </p:cNvGraphicFramePr>
            <p:nvPr/>
          </p:nvGraphicFramePr>
          <p:xfrm>
            <a:off x="2187575" y="2763838"/>
            <a:ext cx="295275" cy="409575"/>
          </p:xfrm>
          <a:graphic>
            <a:graphicData uri="http://schemas.openxmlformats.org/presentationml/2006/ole">
              <mc:AlternateContent xmlns:mc="http://schemas.openxmlformats.org/markup-compatibility/2006">
                <mc:Choice xmlns:v="urn:schemas-microsoft-com:vml" Requires="v">
                  <p:oleObj spid="_x0000_s6015" name="Equation" r:id="rId8" imgW="152280" imgH="228600" progId="Equation.DSMT4">
                    <p:embed/>
                  </p:oleObj>
                </mc:Choice>
                <mc:Fallback>
                  <p:oleObj name="Equation" r:id="rId8" imgW="152280" imgH="228600" progId="Equation.DSMT4">
                    <p:embed/>
                    <p:pic>
                      <p:nvPicPr>
                        <p:cNvPr id="47" name="对象 46">
                          <a:extLst>
                            <a:ext uri="{FF2B5EF4-FFF2-40B4-BE49-F238E27FC236}">
                              <a16:creationId xmlns:a16="http://schemas.microsoft.com/office/drawing/2014/main" id="{3DDABB89-0224-47DF-98AA-77C292C9D1D5}"/>
                            </a:ext>
                          </a:extLst>
                        </p:cNvPr>
                        <p:cNvPicPr/>
                        <p:nvPr/>
                      </p:nvPicPr>
                      <p:blipFill>
                        <a:blip r:embed="rId9"/>
                        <a:stretch>
                          <a:fillRect/>
                        </a:stretch>
                      </p:blipFill>
                      <p:spPr>
                        <a:xfrm>
                          <a:off x="2187575" y="2763838"/>
                          <a:ext cx="295275" cy="409575"/>
                        </a:xfrm>
                        <a:prstGeom prst="rect">
                          <a:avLst/>
                        </a:prstGeom>
                      </p:spPr>
                    </p:pic>
                  </p:oleObj>
                </mc:Fallback>
              </mc:AlternateContent>
            </a:graphicData>
          </a:graphic>
        </p:graphicFrame>
        <p:graphicFrame>
          <p:nvGraphicFramePr>
            <p:cNvPr id="48" name="对象 47">
              <a:extLst>
                <a:ext uri="{FF2B5EF4-FFF2-40B4-BE49-F238E27FC236}">
                  <a16:creationId xmlns:a16="http://schemas.microsoft.com/office/drawing/2014/main" id="{170CA572-9CEA-43E6-B1D2-7022985E706D}"/>
                </a:ext>
              </a:extLst>
            </p:cNvPr>
            <p:cNvGraphicFramePr>
              <a:graphicFrameLocks noChangeAspect="1"/>
            </p:cNvGraphicFramePr>
            <p:nvPr/>
          </p:nvGraphicFramePr>
          <p:xfrm>
            <a:off x="660400" y="1366838"/>
            <a:ext cx="319088" cy="411162"/>
          </p:xfrm>
          <a:graphic>
            <a:graphicData uri="http://schemas.openxmlformats.org/presentationml/2006/ole">
              <mc:AlternateContent xmlns:mc="http://schemas.openxmlformats.org/markup-compatibility/2006">
                <mc:Choice xmlns:v="urn:schemas-microsoft-com:vml" Requires="v">
                  <p:oleObj spid="_x0000_s6016" name="Equation" r:id="rId10" imgW="164880" imgH="228600" progId="Equation.DSMT4">
                    <p:embed/>
                  </p:oleObj>
                </mc:Choice>
                <mc:Fallback>
                  <p:oleObj name="Equation" r:id="rId10" imgW="164880" imgH="228600" progId="Equation.DSMT4">
                    <p:embed/>
                    <p:pic>
                      <p:nvPicPr>
                        <p:cNvPr id="48" name="对象 47">
                          <a:extLst>
                            <a:ext uri="{FF2B5EF4-FFF2-40B4-BE49-F238E27FC236}">
                              <a16:creationId xmlns:a16="http://schemas.microsoft.com/office/drawing/2014/main" id="{170CA572-9CEA-43E6-B1D2-7022985E706D}"/>
                            </a:ext>
                          </a:extLst>
                        </p:cNvPr>
                        <p:cNvPicPr/>
                        <p:nvPr/>
                      </p:nvPicPr>
                      <p:blipFill>
                        <a:blip r:embed="rId11"/>
                        <a:stretch>
                          <a:fillRect/>
                        </a:stretch>
                      </p:blipFill>
                      <p:spPr>
                        <a:xfrm>
                          <a:off x="660400" y="1366838"/>
                          <a:ext cx="319088" cy="411162"/>
                        </a:xfrm>
                        <a:prstGeom prst="rect">
                          <a:avLst/>
                        </a:prstGeom>
                      </p:spPr>
                    </p:pic>
                  </p:oleObj>
                </mc:Fallback>
              </mc:AlternateContent>
            </a:graphicData>
          </a:graphic>
        </p:graphicFrame>
      </p:grpSp>
      <p:grpSp>
        <p:nvGrpSpPr>
          <p:cNvPr id="150" name="组合 149">
            <a:extLst>
              <a:ext uri="{FF2B5EF4-FFF2-40B4-BE49-F238E27FC236}">
                <a16:creationId xmlns:a16="http://schemas.microsoft.com/office/drawing/2014/main" id="{CC2E8256-1D09-47DD-9363-24575069848C}"/>
              </a:ext>
            </a:extLst>
          </p:cNvPr>
          <p:cNvGrpSpPr/>
          <p:nvPr/>
        </p:nvGrpSpPr>
        <p:grpSpPr>
          <a:xfrm>
            <a:off x="270107" y="4440843"/>
            <a:ext cx="1822450" cy="1806575"/>
            <a:chOff x="660400" y="1366838"/>
            <a:chExt cx="1822450" cy="1806575"/>
          </a:xfrm>
        </p:grpSpPr>
        <p:grpSp>
          <p:nvGrpSpPr>
            <p:cNvPr id="151" name="组合 150">
              <a:extLst>
                <a:ext uri="{FF2B5EF4-FFF2-40B4-BE49-F238E27FC236}">
                  <a16:creationId xmlns:a16="http://schemas.microsoft.com/office/drawing/2014/main" id="{7DD6ADD7-2E15-4068-9A03-3255E5DFA9CF}"/>
                </a:ext>
              </a:extLst>
            </p:cNvPr>
            <p:cNvGrpSpPr/>
            <p:nvPr/>
          </p:nvGrpSpPr>
          <p:grpSpPr>
            <a:xfrm>
              <a:off x="1059365" y="1572322"/>
              <a:ext cx="1371601" cy="1226636"/>
              <a:chOff x="1059365" y="1471961"/>
              <a:chExt cx="1371601" cy="1226636"/>
            </a:xfrm>
          </p:grpSpPr>
          <p:cxnSp>
            <p:nvCxnSpPr>
              <p:cNvPr id="154" name="直接箭头连接符 153">
                <a:extLst>
                  <a:ext uri="{FF2B5EF4-FFF2-40B4-BE49-F238E27FC236}">
                    <a16:creationId xmlns:a16="http://schemas.microsoft.com/office/drawing/2014/main" id="{7A3E9924-6C95-486A-A2CF-32B5B9503F57}"/>
                  </a:ext>
                </a:extLst>
              </p:cNvPr>
              <p:cNvCxnSpPr>
                <a:cxnSpLocks/>
              </p:cNvCxnSpPr>
              <p:nvPr/>
            </p:nvCxnSpPr>
            <p:spPr>
              <a:xfrm flipV="1">
                <a:off x="1059365" y="1471961"/>
                <a:ext cx="0" cy="122663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a:extLst>
                  <a:ext uri="{FF2B5EF4-FFF2-40B4-BE49-F238E27FC236}">
                    <a16:creationId xmlns:a16="http://schemas.microsoft.com/office/drawing/2014/main" id="{36A09C58-19A1-4D23-8BA2-15B67BAC1555}"/>
                  </a:ext>
                </a:extLst>
              </p:cNvPr>
              <p:cNvCxnSpPr>
                <a:cxnSpLocks/>
              </p:cNvCxnSpPr>
              <p:nvPr/>
            </p:nvCxnSpPr>
            <p:spPr>
              <a:xfrm flipV="1">
                <a:off x="1059365" y="2698596"/>
                <a:ext cx="1371601"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6" name="等腰三角形 155">
                <a:extLst>
                  <a:ext uri="{FF2B5EF4-FFF2-40B4-BE49-F238E27FC236}">
                    <a16:creationId xmlns:a16="http://schemas.microsoft.com/office/drawing/2014/main" id="{FA52A719-E944-4E9D-87DE-8DA6DE22D423}"/>
                  </a:ext>
                </a:extLst>
              </p:cNvPr>
              <p:cNvSpPr/>
              <p:nvPr/>
            </p:nvSpPr>
            <p:spPr>
              <a:xfrm>
                <a:off x="1302485" y="1588866"/>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等腰三角形 156">
                <a:extLst>
                  <a:ext uri="{FF2B5EF4-FFF2-40B4-BE49-F238E27FC236}">
                    <a16:creationId xmlns:a16="http://schemas.microsoft.com/office/drawing/2014/main" id="{BD846D78-404C-454D-A94D-7036CC17F43D}"/>
                  </a:ext>
                </a:extLst>
              </p:cNvPr>
              <p:cNvSpPr/>
              <p:nvPr/>
            </p:nvSpPr>
            <p:spPr>
              <a:xfrm>
                <a:off x="1391695" y="164462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等腰三角形 157">
                <a:extLst>
                  <a:ext uri="{FF2B5EF4-FFF2-40B4-BE49-F238E27FC236}">
                    <a16:creationId xmlns:a16="http://schemas.microsoft.com/office/drawing/2014/main" id="{22F88BA1-FE86-4DE5-96C0-61CCFF7B448F}"/>
                  </a:ext>
                </a:extLst>
              </p:cNvPr>
              <p:cNvSpPr/>
              <p:nvPr/>
            </p:nvSpPr>
            <p:spPr>
              <a:xfrm>
                <a:off x="1168670" y="1737249"/>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等腰三角形 158">
                <a:extLst>
                  <a:ext uri="{FF2B5EF4-FFF2-40B4-BE49-F238E27FC236}">
                    <a16:creationId xmlns:a16="http://schemas.microsoft.com/office/drawing/2014/main" id="{68E2E40B-EDD9-4FFE-B1CB-E0D8F9AD2B22}"/>
                  </a:ext>
                </a:extLst>
              </p:cNvPr>
              <p:cNvSpPr/>
              <p:nvPr/>
            </p:nvSpPr>
            <p:spPr>
              <a:xfrm>
                <a:off x="1310847" y="184876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等腰三角形 159">
                <a:extLst>
                  <a:ext uri="{FF2B5EF4-FFF2-40B4-BE49-F238E27FC236}">
                    <a16:creationId xmlns:a16="http://schemas.microsoft.com/office/drawing/2014/main" id="{DC2406F2-5AED-4BCB-9D6E-3EA779F0326F}"/>
                  </a:ext>
                </a:extLst>
              </p:cNvPr>
              <p:cNvSpPr/>
              <p:nvPr/>
            </p:nvSpPr>
            <p:spPr>
              <a:xfrm>
                <a:off x="1177497" y="1928795"/>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等腰三角形 160">
                <a:extLst>
                  <a:ext uri="{FF2B5EF4-FFF2-40B4-BE49-F238E27FC236}">
                    <a16:creationId xmlns:a16="http://schemas.microsoft.com/office/drawing/2014/main" id="{0A927DF3-5130-4E21-8D81-0A19A5FF633E}"/>
                  </a:ext>
                </a:extLst>
              </p:cNvPr>
              <p:cNvSpPr/>
              <p:nvPr/>
            </p:nvSpPr>
            <p:spPr>
              <a:xfrm>
                <a:off x="1117442" y="214373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等腰三角形 161">
                <a:extLst>
                  <a:ext uri="{FF2B5EF4-FFF2-40B4-BE49-F238E27FC236}">
                    <a16:creationId xmlns:a16="http://schemas.microsoft.com/office/drawing/2014/main" id="{5B15D38F-97AF-4F38-8087-7B90CA6DC29C}"/>
                  </a:ext>
                </a:extLst>
              </p:cNvPr>
              <p:cNvSpPr/>
              <p:nvPr/>
            </p:nvSpPr>
            <p:spPr>
              <a:xfrm>
                <a:off x="1261823" y="225524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等腰三角形 162">
                <a:extLst>
                  <a:ext uri="{FF2B5EF4-FFF2-40B4-BE49-F238E27FC236}">
                    <a16:creationId xmlns:a16="http://schemas.microsoft.com/office/drawing/2014/main" id="{87A7CF56-4AAE-4680-8853-E616EEF15B31}"/>
                  </a:ext>
                </a:extLst>
              </p:cNvPr>
              <p:cNvSpPr/>
              <p:nvPr/>
            </p:nvSpPr>
            <p:spPr>
              <a:xfrm>
                <a:off x="1391695" y="2144917"/>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等腰三角形 163">
                <a:extLst>
                  <a:ext uri="{FF2B5EF4-FFF2-40B4-BE49-F238E27FC236}">
                    <a16:creationId xmlns:a16="http://schemas.microsoft.com/office/drawing/2014/main" id="{CDA32B49-71E3-42DE-BCB8-4D14819019CF}"/>
                  </a:ext>
                </a:extLst>
              </p:cNvPr>
              <p:cNvSpPr/>
              <p:nvPr/>
            </p:nvSpPr>
            <p:spPr>
              <a:xfrm>
                <a:off x="1429562" y="2358667"/>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等腰三角形 164">
                <a:extLst>
                  <a:ext uri="{FF2B5EF4-FFF2-40B4-BE49-F238E27FC236}">
                    <a16:creationId xmlns:a16="http://schemas.microsoft.com/office/drawing/2014/main" id="{6D518E52-A674-4F15-A146-A8307EEFC11B}"/>
                  </a:ext>
                </a:extLst>
              </p:cNvPr>
              <p:cNvSpPr/>
              <p:nvPr/>
            </p:nvSpPr>
            <p:spPr>
              <a:xfrm>
                <a:off x="1623430" y="22179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等腰三角形 165">
                <a:extLst>
                  <a:ext uri="{FF2B5EF4-FFF2-40B4-BE49-F238E27FC236}">
                    <a16:creationId xmlns:a16="http://schemas.microsoft.com/office/drawing/2014/main" id="{FCBFDADF-A395-45A9-BB85-EDF25EB3640D}"/>
                  </a:ext>
                </a:extLst>
              </p:cNvPr>
              <p:cNvSpPr/>
              <p:nvPr/>
            </p:nvSpPr>
            <p:spPr>
              <a:xfrm>
                <a:off x="1940432" y="214373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等腰三角形 166">
                <a:extLst>
                  <a:ext uri="{FF2B5EF4-FFF2-40B4-BE49-F238E27FC236}">
                    <a16:creationId xmlns:a16="http://schemas.microsoft.com/office/drawing/2014/main" id="{C2299D9E-BB6C-46FB-9277-FA62E74CB70F}"/>
                  </a:ext>
                </a:extLst>
              </p:cNvPr>
              <p:cNvSpPr/>
              <p:nvPr/>
            </p:nvSpPr>
            <p:spPr>
              <a:xfrm>
                <a:off x="2118601" y="196760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等腰三角形 167">
                <a:extLst>
                  <a:ext uri="{FF2B5EF4-FFF2-40B4-BE49-F238E27FC236}">
                    <a16:creationId xmlns:a16="http://schemas.microsoft.com/office/drawing/2014/main" id="{475CADFA-FE1C-4E41-B830-21F186C4CA1F}"/>
                  </a:ext>
                </a:extLst>
              </p:cNvPr>
              <p:cNvSpPr/>
              <p:nvPr/>
            </p:nvSpPr>
            <p:spPr>
              <a:xfrm>
                <a:off x="2111033" y="22179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等腰三角形 168">
                <a:extLst>
                  <a:ext uri="{FF2B5EF4-FFF2-40B4-BE49-F238E27FC236}">
                    <a16:creationId xmlns:a16="http://schemas.microsoft.com/office/drawing/2014/main" id="{A0B6EA5F-EA33-48B0-B0E6-9E92410772AC}"/>
                  </a:ext>
                </a:extLst>
              </p:cNvPr>
              <p:cNvSpPr/>
              <p:nvPr/>
            </p:nvSpPr>
            <p:spPr>
              <a:xfrm>
                <a:off x="2021823" y="240250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等腰三角形 169">
                <a:extLst>
                  <a:ext uri="{FF2B5EF4-FFF2-40B4-BE49-F238E27FC236}">
                    <a16:creationId xmlns:a16="http://schemas.microsoft.com/office/drawing/2014/main" id="{F8433C52-5026-4D80-907D-5D0D860CAEAA}"/>
                  </a:ext>
                </a:extLst>
              </p:cNvPr>
              <p:cNvSpPr/>
              <p:nvPr/>
            </p:nvSpPr>
            <p:spPr>
              <a:xfrm>
                <a:off x="1804023" y="240250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等腰三角形 170">
                <a:extLst>
                  <a:ext uri="{FF2B5EF4-FFF2-40B4-BE49-F238E27FC236}">
                    <a16:creationId xmlns:a16="http://schemas.microsoft.com/office/drawing/2014/main" id="{DE929E36-01BD-43F3-BEEE-3AE86733F276}"/>
                  </a:ext>
                </a:extLst>
              </p:cNvPr>
              <p:cNvSpPr/>
              <p:nvPr/>
            </p:nvSpPr>
            <p:spPr>
              <a:xfrm>
                <a:off x="1611351" y="252863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等腰三角形 171">
                <a:extLst>
                  <a:ext uri="{FF2B5EF4-FFF2-40B4-BE49-F238E27FC236}">
                    <a16:creationId xmlns:a16="http://schemas.microsoft.com/office/drawing/2014/main" id="{A085B7ED-2DF0-4D30-92D9-C78095BEF437}"/>
                  </a:ext>
                </a:extLst>
              </p:cNvPr>
              <p:cNvSpPr/>
              <p:nvPr/>
            </p:nvSpPr>
            <p:spPr>
              <a:xfrm>
                <a:off x="1359983" y="2541598"/>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等腰三角形 172">
                <a:extLst>
                  <a:ext uri="{FF2B5EF4-FFF2-40B4-BE49-F238E27FC236}">
                    <a16:creationId xmlns:a16="http://schemas.microsoft.com/office/drawing/2014/main" id="{A4BDEFC3-FD4B-4300-9511-25EE051DDE9E}"/>
                  </a:ext>
                </a:extLst>
              </p:cNvPr>
              <p:cNvSpPr/>
              <p:nvPr/>
            </p:nvSpPr>
            <p:spPr>
              <a:xfrm>
                <a:off x="1120504" y="24620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4" name="椭圆 173">
                <a:extLst>
                  <a:ext uri="{FF2B5EF4-FFF2-40B4-BE49-F238E27FC236}">
                    <a16:creationId xmlns:a16="http://schemas.microsoft.com/office/drawing/2014/main" id="{8C159104-2E19-4329-9712-1C53E3832EAE}"/>
                  </a:ext>
                </a:extLst>
              </p:cNvPr>
              <p:cNvSpPr/>
              <p:nvPr/>
            </p:nvSpPr>
            <p:spPr>
              <a:xfrm>
                <a:off x="1668035" y="1501988"/>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椭圆 174">
                <a:extLst>
                  <a:ext uri="{FF2B5EF4-FFF2-40B4-BE49-F238E27FC236}">
                    <a16:creationId xmlns:a16="http://schemas.microsoft.com/office/drawing/2014/main" id="{A6F1CA8D-DFA2-4392-8BE6-5B235F7C9048}"/>
                  </a:ext>
                </a:extLst>
              </p:cNvPr>
              <p:cNvSpPr/>
              <p:nvPr/>
            </p:nvSpPr>
            <p:spPr>
              <a:xfrm>
                <a:off x="1767990" y="1660303"/>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49AB8180-30B1-4161-96D3-1D4BC43F92EF}"/>
                  </a:ext>
                </a:extLst>
              </p:cNvPr>
              <p:cNvSpPr/>
              <p:nvPr/>
            </p:nvSpPr>
            <p:spPr>
              <a:xfrm>
                <a:off x="1892268" y="1571138"/>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a:extLst>
                  <a:ext uri="{FF2B5EF4-FFF2-40B4-BE49-F238E27FC236}">
                    <a16:creationId xmlns:a16="http://schemas.microsoft.com/office/drawing/2014/main" id="{FBB6185B-0ECA-45E8-9437-A2D67637672D}"/>
                  </a:ext>
                </a:extLst>
              </p:cNvPr>
              <p:cNvSpPr/>
              <p:nvPr/>
            </p:nvSpPr>
            <p:spPr>
              <a:xfrm>
                <a:off x="1910167" y="178398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椭圆 177">
                <a:extLst>
                  <a:ext uri="{FF2B5EF4-FFF2-40B4-BE49-F238E27FC236}">
                    <a16:creationId xmlns:a16="http://schemas.microsoft.com/office/drawing/2014/main" id="{30F34220-3A56-4DB8-8922-3C06B30D2F80}"/>
                  </a:ext>
                </a:extLst>
              </p:cNvPr>
              <p:cNvSpPr/>
              <p:nvPr/>
            </p:nvSpPr>
            <p:spPr>
              <a:xfrm>
                <a:off x="1910167" y="1964486"/>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椭圆 178">
                <a:extLst>
                  <a:ext uri="{FF2B5EF4-FFF2-40B4-BE49-F238E27FC236}">
                    <a16:creationId xmlns:a16="http://schemas.microsoft.com/office/drawing/2014/main" id="{E3CC4EB6-9A5F-48B5-9380-15554A5EC44B}"/>
                  </a:ext>
                </a:extLst>
              </p:cNvPr>
              <p:cNvSpPr/>
              <p:nvPr/>
            </p:nvSpPr>
            <p:spPr>
              <a:xfrm>
                <a:off x="1819679" y="209372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0" name="椭圆 179">
                <a:extLst>
                  <a:ext uri="{FF2B5EF4-FFF2-40B4-BE49-F238E27FC236}">
                    <a16:creationId xmlns:a16="http://schemas.microsoft.com/office/drawing/2014/main" id="{67111040-5B5E-4408-A80C-298C0D8EFBB1}"/>
                  </a:ext>
                </a:extLst>
              </p:cNvPr>
              <p:cNvSpPr/>
              <p:nvPr/>
            </p:nvSpPr>
            <p:spPr>
              <a:xfrm>
                <a:off x="1672393" y="209372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椭圆 180">
                <a:extLst>
                  <a:ext uri="{FF2B5EF4-FFF2-40B4-BE49-F238E27FC236}">
                    <a16:creationId xmlns:a16="http://schemas.microsoft.com/office/drawing/2014/main" id="{49420434-CDF7-44AE-8439-AD52F50A18F8}"/>
                  </a:ext>
                </a:extLst>
              </p:cNvPr>
              <p:cNvSpPr/>
              <p:nvPr/>
            </p:nvSpPr>
            <p:spPr>
              <a:xfrm>
                <a:off x="1738160" y="1928795"/>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椭圆 181">
                <a:extLst>
                  <a:ext uri="{FF2B5EF4-FFF2-40B4-BE49-F238E27FC236}">
                    <a16:creationId xmlns:a16="http://schemas.microsoft.com/office/drawing/2014/main" id="{FEF3E096-8CB9-4D72-A9E6-C31DE9394197}"/>
                  </a:ext>
                </a:extLst>
              </p:cNvPr>
              <p:cNvSpPr/>
              <p:nvPr/>
            </p:nvSpPr>
            <p:spPr>
              <a:xfrm>
                <a:off x="1602811" y="1816163"/>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椭圆 182">
                <a:extLst>
                  <a:ext uri="{FF2B5EF4-FFF2-40B4-BE49-F238E27FC236}">
                    <a16:creationId xmlns:a16="http://schemas.microsoft.com/office/drawing/2014/main" id="{8C00A32E-795C-4340-990D-E5796E9A8CBC}"/>
                  </a:ext>
                </a:extLst>
              </p:cNvPr>
              <p:cNvSpPr/>
              <p:nvPr/>
            </p:nvSpPr>
            <p:spPr>
              <a:xfrm>
                <a:off x="1588292" y="1664027"/>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a:extLst>
                  <a:ext uri="{FF2B5EF4-FFF2-40B4-BE49-F238E27FC236}">
                    <a16:creationId xmlns:a16="http://schemas.microsoft.com/office/drawing/2014/main" id="{C5CB3E49-E043-4189-97EB-7D0626B96DC1}"/>
                  </a:ext>
                </a:extLst>
              </p:cNvPr>
              <p:cNvSpPr/>
              <p:nvPr/>
            </p:nvSpPr>
            <p:spPr>
              <a:xfrm>
                <a:off x="1482975" y="1932367"/>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52" name="对象 151">
              <a:extLst>
                <a:ext uri="{FF2B5EF4-FFF2-40B4-BE49-F238E27FC236}">
                  <a16:creationId xmlns:a16="http://schemas.microsoft.com/office/drawing/2014/main" id="{26701C0B-1DF9-463B-BE01-778A888A5F5C}"/>
                </a:ext>
              </a:extLst>
            </p:cNvPr>
            <p:cNvGraphicFramePr>
              <a:graphicFrameLocks noChangeAspect="1"/>
            </p:cNvGraphicFramePr>
            <p:nvPr/>
          </p:nvGraphicFramePr>
          <p:xfrm>
            <a:off x="2187575" y="2763838"/>
            <a:ext cx="295275" cy="409575"/>
          </p:xfrm>
          <a:graphic>
            <a:graphicData uri="http://schemas.openxmlformats.org/presentationml/2006/ole">
              <mc:AlternateContent xmlns:mc="http://schemas.openxmlformats.org/markup-compatibility/2006">
                <mc:Choice xmlns:v="urn:schemas-microsoft-com:vml" Requires="v">
                  <p:oleObj spid="_x0000_s6017" name="Equation" r:id="rId12" imgW="152280" imgH="228600" progId="Equation.DSMT4">
                    <p:embed/>
                  </p:oleObj>
                </mc:Choice>
                <mc:Fallback>
                  <p:oleObj name="Equation" r:id="rId12" imgW="152280" imgH="228600" progId="Equation.DSMT4">
                    <p:embed/>
                    <p:pic>
                      <p:nvPicPr>
                        <p:cNvPr id="152" name="对象 151">
                          <a:extLst>
                            <a:ext uri="{FF2B5EF4-FFF2-40B4-BE49-F238E27FC236}">
                              <a16:creationId xmlns:a16="http://schemas.microsoft.com/office/drawing/2014/main" id="{26701C0B-1DF9-463B-BE01-778A888A5F5C}"/>
                            </a:ext>
                          </a:extLst>
                        </p:cNvPr>
                        <p:cNvPicPr/>
                        <p:nvPr/>
                      </p:nvPicPr>
                      <p:blipFill>
                        <a:blip r:embed="rId9"/>
                        <a:stretch>
                          <a:fillRect/>
                        </a:stretch>
                      </p:blipFill>
                      <p:spPr>
                        <a:xfrm>
                          <a:off x="2187575" y="2763838"/>
                          <a:ext cx="295275" cy="409575"/>
                        </a:xfrm>
                        <a:prstGeom prst="rect">
                          <a:avLst/>
                        </a:prstGeom>
                      </p:spPr>
                    </p:pic>
                  </p:oleObj>
                </mc:Fallback>
              </mc:AlternateContent>
            </a:graphicData>
          </a:graphic>
        </p:graphicFrame>
        <p:graphicFrame>
          <p:nvGraphicFramePr>
            <p:cNvPr id="153" name="对象 152">
              <a:extLst>
                <a:ext uri="{FF2B5EF4-FFF2-40B4-BE49-F238E27FC236}">
                  <a16:creationId xmlns:a16="http://schemas.microsoft.com/office/drawing/2014/main" id="{11E3E48E-B489-416A-A888-5782FF369793}"/>
                </a:ext>
              </a:extLst>
            </p:cNvPr>
            <p:cNvGraphicFramePr>
              <a:graphicFrameLocks noChangeAspect="1"/>
            </p:cNvGraphicFramePr>
            <p:nvPr/>
          </p:nvGraphicFramePr>
          <p:xfrm>
            <a:off x="660400" y="1366838"/>
            <a:ext cx="319088" cy="411162"/>
          </p:xfrm>
          <a:graphic>
            <a:graphicData uri="http://schemas.openxmlformats.org/presentationml/2006/ole">
              <mc:AlternateContent xmlns:mc="http://schemas.openxmlformats.org/markup-compatibility/2006">
                <mc:Choice xmlns:v="urn:schemas-microsoft-com:vml" Requires="v">
                  <p:oleObj spid="_x0000_s6018" name="Equation" r:id="rId13" imgW="164880" imgH="228600" progId="Equation.DSMT4">
                    <p:embed/>
                  </p:oleObj>
                </mc:Choice>
                <mc:Fallback>
                  <p:oleObj name="Equation" r:id="rId13" imgW="164880" imgH="228600" progId="Equation.DSMT4">
                    <p:embed/>
                    <p:pic>
                      <p:nvPicPr>
                        <p:cNvPr id="153" name="对象 152">
                          <a:extLst>
                            <a:ext uri="{FF2B5EF4-FFF2-40B4-BE49-F238E27FC236}">
                              <a16:creationId xmlns:a16="http://schemas.microsoft.com/office/drawing/2014/main" id="{11E3E48E-B489-416A-A888-5782FF369793}"/>
                            </a:ext>
                          </a:extLst>
                        </p:cNvPr>
                        <p:cNvPicPr/>
                        <p:nvPr/>
                      </p:nvPicPr>
                      <p:blipFill>
                        <a:blip r:embed="rId11"/>
                        <a:stretch>
                          <a:fillRect/>
                        </a:stretch>
                      </p:blipFill>
                      <p:spPr>
                        <a:xfrm>
                          <a:off x="660400" y="1366838"/>
                          <a:ext cx="319088" cy="411162"/>
                        </a:xfrm>
                        <a:prstGeom prst="rect">
                          <a:avLst/>
                        </a:prstGeom>
                      </p:spPr>
                    </p:pic>
                  </p:oleObj>
                </mc:Fallback>
              </mc:AlternateContent>
            </a:graphicData>
          </a:graphic>
        </p:graphicFrame>
      </p:grpSp>
      <p:cxnSp>
        <p:nvCxnSpPr>
          <p:cNvPr id="262" name="直接连接符 261">
            <a:extLst>
              <a:ext uri="{FF2B5EF4-FFF2-40B4-BE49-F238E27FC236}">
                <a16:creationId xmlns:a16="http://schemas.microsoft.com/office/drawing/2014/main" id="{E72BCB98-D154-460C-9992-2CA6F39B2B66}"/>
              </a:ext>
            </a:extLst>
          </p:cNvPr>
          <p:cNvCxnSpPr>
            <a:cxnSpLocks/>
            <a:endCxn id="27" idx="0"/>
          </p:cNvCxnSpPr>
          <p:nvPr/>
        </p:nvCxnSpPr>
        <p:spPr>
          <a:xfrm flipH="1">
            <a:off x="774816" y="944975"/>
            <a:ext cx="588967" cy="11713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直接连接符 265">
            <a:extLst>
              <a:ext uri="{FF2B5EF4-FFF2-40B4-BE49-F238E27FC236}">
                <a16:creationId xmlns:a16="http://schemas.microsoft.com/office/drawing/2014/main" id="{3D58C532-D9AF-441C-8813-2433F91852F7}"/>
              </a:ext>
            </a:extLst>
          </p:cNvPr>
          <p:cNvCxnSpPr>
            <a:cxnSpLocks/>
          </p:cNvCxnSpPr>
          <p:nvPr/>
        </p:nvCxnSpPr>
        <p:spPr>
          <a:xfrm>
            <a:off x="814572" y="2874144"/>
            <a:ext cx="559841" cy="11300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直接连接符 270">
            <a:extLst>
              <a:ext uri="{FF2B5EF4-FFF2-40B4-BE49-F238E27FC236}">
                <a16:creationId xmlns:a16="http://schemas.microsoft.com/office/drawing/2014/main" id="{E0FE3C37-FEBC-4CCA-95C6-628E9BA8FC73}"/>
              </a:ext>
            </a:extLst>
          </p:cNvPr>
          <p:cNvCxnSpPr>
            <a:cxnSpLocks/>
          </p:cNvCxnSpPr>
          <p:nvPr/>
        </p:nvCxnSpPr>
        <p:spPr>
          <a:xfrm>
            <a:off x="874636" y="5314798"/>
            <a:ext cx="1017754" cy="2401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4" name="组合 283">
            <a:extLst>
              <a:ext uri="{FF2B5EF4-FFF2-40B4-BE49-F238E27FC236}">
                <a16:creationId xmlns:a16="http://schemas.microsoft.com/office/drawing/2014/main" id="{A7D3F631-CCF2-4B75-891F-20089C9E0B9E}"/>
              </a:ext>
            </a:extLst>
          </p:cNvPr>
          <p:cNvGrpSpPr/>
          <p:nvPr/>
        </p:nvGrpSpPr>
        <p:grpSpPr>
          <a:xfrm>
            <a:off x="2278138" y="1075237"/>
            <a:ext cx="4886949" cy="1287148"/>
            <a:chOff x="4441486" y="2658395"/>
            <a:chExt cx="4886949" cy="1287148"/>
          </a:xfrm>
        </p:grpSpPr>
        <p:sp>
          <p:nvSpPr>
            <p:cNvPr id="186" name="椭圆 185">
              <a:extLst>
                <a:ext uri="{FF2B5EF4-FFF2-40B4-BE49-F238E27FC236}">
                  <a16:creationId xmlns:a16="http://schemas.microsoft.com/office/drawing/2014/main" id="{ABBB75A4-BBEB-49EF-BE99-F0714E18F330}"/>
                </a:ext>
              </a:extLst>
            </p:cNvPr>
            <p:cNvSpPr/>
            <p:nvPr/>
          </p:nvSpPr>
          <p:spPr>
            <a:xfrm>
              <a:off x="4448668" y="2681345"/>
              <a:ext cx="482888" cy="4852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6813C296-2F65-4161-A545-297D8CE27969}"/>
                </a:ext>
              </a:extLst>
            </p:cNvPr>
            <p:cNvSpPr/>
            <p:nvPr/>
          </p:nvSpPr>
          <p:spPr>
            <a:xfrm>
              <a:off x="5854556" y="3127734"/>
              <a:ext cx="482888" cy="4852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1" name="直接箭头连接符 200">
              <a:extLst>
                <a:ext uri="{FF2B5EF4-FFF2-40B4-BE49-F238E27FC236}">
                  <a16:creationId xmlns:a16="http://schemas.microsoft.com/office/drawing/2014/main" id="{6DC81A2C-C233-4C89-AB62-AEA865892791}"/>
                </a:ext>
              </a:extLst>
            </p:cNvPr>
            <p:cNvCxnSpPr>
              <a:cxnSpLocks/>
              <a:stCxn id="186" idx="6"/>
              <a:endCxn id="190" idx="2"/>
            </p:cNvCxnSpPr>
            <p:nvPr/>
          </p:nvCxnSpPr>
          <p:spPr>
            <a:xfrm>
              <a:off x="4931556" y="2923963"/>
              <a:ext cx="923000" cy="44638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7A5681CF-5A5B-42C0-982D-2296A52C6364}"/>
                </a:ext>
              </a:extLst>
            </p:cNvPr>
            <p:cNvCxnSpPr>
              <a:cxnSpLocks/>
              <a:stCxn id="190" idx="6"/>
            </p:cNvCxnSpPr>
            <p:nvPr/>
          </p:nvCxnSpPr>
          <p:spPr>
            <a:xfrm flipV="1">
              <a:off x="6337444" y="3370351"/>
              <a:ext cx="812944"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3" name="文本框 232">
                  <a:extLst>
                    <a:ext uri="{FF2B5EF4-FFF2-40B4-BE49-F238E27FC236}">
                      <a16:creationId xmlns:a16="http://schemas.microsoft.com/office/drawing/2014/main" id="{3AF2F0BE-FFB5-4535-928C-F21012391C62}"/>
                    </a:ext>
                  </a:extLst>
                </p:cNvPr>
                <p:cNvSpPr txBox="1"/>
                <p:nvPr/>
              </p:nvSpPr>
              <p:spPr>
                <a:xfrm>
                  <a:off x="4522238" y="2658395"/>
                  <a:ext cx="323097" cy="320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oMath>
                    </m:oMathPara>
                  </a14:m>
                  <a:endParaRPr lang="zh-CN" altLang="en-US" dirty="0"/>
                </a:p>
              </p:txBody>
            </p:sp>
          </mc:Choice>
          <mc:Fallback xmlns="">
            <p:sp>
              <p:nvSpPr>
                <p:cNvPr id="233" name="文本框 232">
                  <a:extLst>
                    <a:ext uri="{FF2B5EF4-FFF2-40B4-BE49-F238E27FC236}">
                      <a16:creationId xmlns:a16="http://schemas.microsoft.com/office/drawing/2014/main" id="{3AF2F0BE-FFB5-4535-928C-F21012391C62}"/>
                    </a:ext>
                  </a:extLst>
                </p:cNvPr>
                <p:cNvSpPr txBox="1">
                  <a:spLocks noRot="1" noChangeAspect="1" noMove="1" noResize="1" noEditPoints="1" noAdjustHandles="1" noChangeArrowheads="1" noChangeShapeType="1" noTextEdit="1"/>
                </p:cNvSpPr>
                <p:nvPr/>
              </p:nvSpPr>
              <p:spPr>
                <a:xfrm>
                  <a:off x="4522238" y="2658395"/>
                  <a:ext cx="323097" cy="320955"/>
                </a:xfrm>
                <a:prstGeom prst="rect">
                  <a:avLst/>
                </a:prstGeom>
                <a:blipFill>
                  <a:blip r:embed="rId14"/>
                  <a:stretch>
                    <a:fillRect b="-28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45" name="对象 244">
                  <a:extLst>
                    <a:ext uri="{FF2B5EF4-FFF2-40B4-BE49-F238E27FC236}">
                      <a16:creationId xmlns:a16="http://schemas.microsoft.com/office/drawing/2014/main" id="{B1368122-448D-41D2-B9EF-173E3A88AB84}"/>
                    </a:ext>
                  </a:extLst>
                </p:cNvPr>
                <p:cNvGraphicFramePr>
                  <a:graphicFrameLocks noChangeAspect="1"/>
                </p:cNvGraphicFramePr>
                <p:nvPr/>
              </p:nvGraphicFramePr>
              <p:xfrm>
                <a:off x="5305819" y="2741895"/>
                <a:ext cx="344303" cy="410655"/>
              </p:xfrm>
              <a:graphic>
                <a:graphicData uri="http://schemas.openxmlformats.org/presentationml/2006/ole">
                  <mc:AlternateContent>
                    <mc:Choice xmlns:v="urn:schemas-microsoft-com:vml" Requires="v">
                      <p:oleObj spid="_x0000_s6019" name="Equation" r:id="rId15" imgW="177480" imgH="228600" progId="Equation.DSMT4">
                        <p:embed/>
                      </p:oleObj>
                    </mc:Choice>
                    <mc:Fallback>
                      <p:oleObj name="Equation" r:id="rId15" imgW="177480" imgH="228600" progId="Equation.DSMT4">
                        <p:embed/>
                        <p:pic>
                          <p:nvPicPr>
                            <p:cNvPr id="245" name="对象 244">
                              <a:extLst>
                                <a:ext uri="{FF2B5EF4-FFF2-40B4-BE49-F238E27FC236}">
                                  <a16:creationId xmlns:a16="http://schemas.microsoft.com/office/drawing/2014/main" id="{B1368122-448D-41D2-B9EF-173E3A88AB84}"/>
                                </a:ext>
                              </a:extLst>
                            </p:cNvPr>
                            <p:cNvPicPr/>
                            <p:nvPr/>
                          </p:nvPicPr>
                          <p:blipFill>
                            <a:blip r:embed="rId16"/>
                            <a:stretch>
                              <a:fillRect/>
                            </a:stretch>
                          </p:blipFill>
                          <p:spPr>
                            <a:xfrm>
                              <a:off x="5305819" y="2741895"/>
                              <a:ext cx="344303" cy="410655"/>
                            </a:xfrm>
                            <a:prstGeom prst="rect">
                              <a:avLst/>
                            </a:prstGeom>
                          </p:spPr>
                        </p:pic>
                      </p:oleObj>
                    </mc:Fallback>
                  </mc:AlternateContent>
                </a:graphicData>
              </a:graphic>
            </p:graphicFrame>
          </mc:Choice>
          <mc:Fallback xmlns="">
            <p:graphicFrame>
              <p:nvGraphicFramePr>
                <p:cNvPr id="245" name="对象 244">
                  <a:extLst>
                    <a:ext uri="{FF2B5EF4-FFF2-40B4-BE49-F238E27FC236}">
                      <a16:creationId xmlns:a16="http://schemas.microsoft.com/office/drawing/2014/main" id="{B1368122-448D-41D2-B9EF-173E3A88AB84}"/>
                    </a:ext>
                  </a:extLst>
                </p:cNvPr>
                <p:cNvGraphicFramePr>
                  <a:graphicFrameLocks noChangeAspect="1"/>
                </p:cNvGraphicFramePr>
                <p:nvPr>
                  <p:extLst>
                    <p:ext uri="{D42A27DB-BD31-4B8C-83A1-F6EECF244321}">
                      <p14:modId xmlns:p14="http://schemas.microsoft.com/office/powerpoint/2010/main" val="2301944398"/>
                    </p:ext>
                  </p:extLst>
                </p:nvPr>
              </p:nvGraphicFramePr>
              <p:xfrm>
                <a:off x="5305819" y="2741895"/>
                <a:ext cx="344303" cy="410655"/>
              </p:xfrm>
              <a:graphic>
                <a:graphicData uri="http://schemas.openxmlformats.org/presentationml/2006/ole">
                  <mc:AlternateContent>
                    <mc:Choice xmlns:v="urn:schemas-microsoft-com:vml" Requires="v">
                      <p:oleObj spid="_x0000_s123594" name="Equation" r:id="rId17" imgW="177480" imgH="228600" progId="Equation.DSMT4">
                        <p:embed/>
                      </p:oleObj>
                    </mc:Choice>
                    <mc:Fallback>
                      <p:oleObj name="Equation" r:id="rId17" imgW="177480" imgH="228600" progId="Equation.DSMT4">
                        <p:embed/>
                        <p:pic>
                          <p:nvPicPr>
                            <p:cNvPr id="128" name="对象 127">
                              <a:extLst>
                                <a:ext uri="{FF2B5EF4-FFF2-40B4-BE49-F238E27FC236}">
                                  <a16:creationId xmlns:a16="http://schemas.microsoft.com/office/drawing/2014/main" id="{6710042D-C9D7-4E41-8AFB-C41AA260160B}"/>
                                </a:ext>
                              </a:extLst>
                            </p:cNvPr>
                            <p:cNvPicPr/>
                            <p:nvPr/>
                          </p:nvPicPr>
                          <p:blipFill>
                            <a:blip r:embed="rId18"/>
                            <a:stretch>
                              <a:fillRect/>
                            </a:stretch>
                          </p:blipFill>
                          <p:spPr>
                            <a:xfrm>
                              <a:off x="5305819" y="2741895"/>
                              <a:ext cx="344303" cy="410655"/>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46" name="对象 245">
                  <a:extLst>
                    <a:ext uri="{FF2B5EF4-FFF2-40B4-BE49-F238E27FC236}">
                      <a16:creationId xmlns:a16="http://schemas.microsoft.com/office/drawing/2014/main" id="{0F3EC56E-0C4A-4F0B-9AD6-9A1EC870322B}"/>
                    </a:ext>
                  </a:extLst>
                </p:cNvPr>
                <p:cNvGraphicFramePr>
                  <a:graphicFrameLocks noChangeAspect="1"/>
                </p:cNvGraphicFramePr>
                <p:nvPr/>
              </p:nvGraphicFramePr>
              <p:xfrm>
                <a:off x="6351872" y="2809199"/>
                <a:ext cx="2976563" cy="411162"/>
              </p:xfrm>
              <a:graphic>
                <a:graphicData uri="http://schemas.openxmlformats.org/presentationml/2006/ole">
                  <mc:AlternateContent>
                    <mc:Choice xmlns:v="urn:schemas-microsoft-com:vml" Requires="v">
                      <p:oleObj spid="_x0000_s6020" name="Equation" r:id="rId19" imgW="1536480" imgH="228600" progId="Equation.DSMT4">
                        <p:embed/>
                      </p:oleObj>
                    </mc:Choice>
                    <mc:Fallback>
                      <p:oleObj name="Equation" r:id="rId19" imgW="1536480" imgH="228600" progId="Equation.DSMT4">
                        <p:embed/>
                        <p:pic>
                          <p:nvPicPr>
                            <p:cNvPr id="246" name="对象 245">
                              <a:extLst>
                                <a:ext uri="{FF2B5EF4-FFF2-40B4-BE49-F238E27FC236}">
                                  <a16:creationId xmlns:a16="http://schemas.microsoft.com/office/drawing/2014/main" id="{0F3EC56E-0C4A-4F0B-9AD6-9A1EC870322B}"/>
                                </a:ext>
                              </a:extLst>
                            </p:cNvPr>
                            <p:cNvPicPr/>
                            <p:nvPr/>
                          </p:nvPicPr>
                          <p:blipFill>
                            <a:blip r:embed="rId20"/>
                            <a:stretch>
                              <a:fillRect/>
                            </a:stretch>
                          </p:blipFill>
                          <p:spPr>
                            <a:xfrm>
                              <a:off x="6351872" y="2809199"/>
                              <a:ext cx="2976563" cy="411162"/>
                            </a:xfrm>
                            <a:prstGeom prst="rect">
                              <a:avLst/>
                            </a:prstGeom>
                          </p:spPr>
                        </p:pic>
                      </p:oleObj>
                    </mc:Fallback>
                  </mc:AlternateContent>
                </a:graphicData>
              </a:graphic>
            </p:graphicFrame>
          </mc:Choice>
          <mc:Fallback xmlns="">
            <p:graphicFrame>
              <p:nvGraphicFramePr>
                <p:cNvPr id="246" name="对象 245">
                  <a:extLst>
                    <a:ext uri="{FF2B5EF4-FFF2-40B4-BE49-F238E27FC236}">
                      <a16:creationId xmlns:a16="http://schemas.microsoft.com/office/drawing/2014/main" id="{0F3EC56E-0C4A-4F0B-9AD6-9A1EC870322B}"/>
                    </a:ext>
                  </a:extLst>
                </p:cNvPr>
                <p:cNvGraphicFramePr>
                  <a:graphicFrameLocks noChangeAspect="1"/>
                </p:cNvGraphicFramePr>
                <p:nvPr>
                  <p:extLst>
                    <p:ext uri="{D42A27DB-BD31-4B8C-83A1-F6EECF244321}">
                      <p14:modId xmlns:p14="http://schemas.microsoft.com/office/powerpoint/2010/main" val="3764749934"/>
                    </p:ext>
                  </p:extLst>
                </p:nvPr>
              </p:nvGraphicFramePr>
              <p:xfrm>
                <a:off x="6351872" y="2809199"/>
                <a:ext cx="2976563" cy="411162"/>
              </p:xfrm>
              <a:graphic>
                <a:graphicData uri="http://schemas.openxmlformats.org/presentationml/2006/ole">
                  <mc:AlternateContent>
                    <mc:Choice xmlns:v="urn:schemas-microsoft-com:vml" Requires="v">
                      <p:oleObj spid="_x0000_s123595" name="Equation" r:id="rId21" imgW="1536480" imgH="228600" progId="Equation.DSMT4">
                        <p:embed/>
                      </p:oleObj>
                    </mc:Choice>
                    <mc:Fallback>
                      <p:oleObj name="Equation" r:id="rId21" imgW="1536480" imgH="228600" progId="Equation.DSMT4">
                        <p:embed/>
                        <p:pic>
                          <p:nvPicPr>
                            <p:cNvPr id="245" name="对象 244">
                              <a:extLst>
                                <a:ext uri="{FF2B5EF4-FFF2-40B4-BE49-F238E27FC236}">
                                  <a16:creationId xmlns:a16="http://schemas.microsoft.com/office/drawing/2014/main" id="{B1368122-448D-41D2-B9EF-173E3A88AB84}"/>
                                </a:ext>
                              </a:extLst>
                            </p:cNvPr>
                            <p:cNvPicPr/>
                            <p:nvPr/>
                          </p:nvPicPr>
                          <p:blipFill>
                            <a:blip r:embed="rId22"/>
                            <a:stretch>
                              <a:fillRect/>
                            </a:stretch>
                          </p:blipFill>
                          <p:spPr>
                            <a:xfrm>
                              <a:off x="6351872" y="2809199"/>
                              <a:ext cx="2976563" cy="411162"/>
                            </a:xfrm>
                            <a:prstGeom prst="rect">
                              <a:avLst/>
                            </a:prstGeom>
                          </p:spPr>
                        </p:pic>
                      </p:oleObj>
                    </mc:Fallback>
                  </mc:AlternateContent>
                </a:graphicData>
              </a:graphic>
            </p:graphicFrame>
          </mc:Fallback>
        </mc:AlternateContent>
        <p:sp>
          <p:nvSpPr>
            <p:cNvPr id="277" name="椭圆 276">
              <a:extLst>
                <a:ext uri="{FF2B5EF4-FFF2-40B4-BE49-F238E27FC236}">
                  <a16:creationId xmlns:a16="http://schemas.microsoft.com/office/drawing/2014/main" id="{32FB6354-3D1F-4AC3-B515-34AFB2BA9199}"/>
                </a:ext>
              </a:extLst>
            </p:cNvPr>
            <p:cNvSpPr/>
            <p:nvPr/>
          </p:nvSpPr>
          <p:spPr>
            <a:xfrm>
              <a:off x="4441486" y="3460308"/>
              <a:ext cx="482888" cy="4852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78" name="文本框 277">
                  <a:extLst>
                    <a:ext uri="{FF2B5EF4-FFF2-40B4-BE49-F238E27FC236}">
                      <a16:creationId xmlns:a16="http://schemas.microsoft.com/office/drawing/2014/main" id="{8F97D705-EE59-4EFA-8105-052EF37AE135}"/>
                    </a:ext>
                  </a:extLst>
                </p:cNvPr>
                <p:cNvSpPr txBox="1"/>
                <p:nvPr/>
              </p:nvSpPr>
              <p:spPr>
                <a:xfrm>
                  <a:off x="4515056" y="3437358"/>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i="1">
                                <a:latin typeface="Cambria Math" panose="02040503050406030204" pitchFamily="18" charset="0"/>
                              </a:rPr>
                              <m:t>2</m:t>
                            </m:r>
                          </m:sub>
                        </m:sSub>
                      </m:oMath>
                    </m:oMathPara>
                  </a14:m>
                  <a:endParaRPr lang="zh-CN" altLang="en-US" dirty="0"/>
                </a:p>
              </p:txBody>
            </p:sp>
          </mc:Choice>
          <mc:Fallback xmlns="">
            <p:sp>
              <p:nvSpPr>
                <p:cNvPr id="278" name="文本框 277">
                  <a:extLst>
                    <a:ext uri="{FF2B5EF4-FFF2-40B4-BE49-F238E27FC236}">
                      <a16:creationId xmlns:a16="http://schemas.microsoft.com/office/drawing/2014/main" id="{8F97D705-EE59-4EFA-8105-052EF37AE135}"/>
                    </a:ext>
                  </a:extLst>
                </p:cNvPr>
                <p:cNvSpPr txBox="1">
                  <a:spLocks noRot="1" noChangeAspect="1" noMove="1" noResize="1" noEditPoints="1" noAdjustHandles="1" noChangeArrowheads="1" noChangeShapeType="1" noTextEdit="1"/>
                </p:cNvSpPr>
                <p:nvPr/>
              </p:nvSpPr>
              <p:spPr>
                <a:xfrm>
                  <a:off x="4515056" y="3437358"/>
                  <a:ext cx="436145" cy="430887"/>
                </a:xfrm>
                <a:prstGeom prst="rect">
                  <a:avLst/>
                </a:prstGeom>
                <a:blipFill>
                  <a:blip r:embed="rId23"/>
                  <a:stretch>
                    <a:fillRect/>
                  </a:stretch>
                </a:blipFill>
              </p:spPr>
              <p:txBody>
                <a:bodyPr/>
                <a:lstStyle/>
                <a:p>
                  <a:r>
                    <a:rPr lang="zh-CN" altLang="en-US">
                      <a:noFill/>
                    </a:rPr>
                    <a:t> </a:t>
                  </a:r>
                </a:p>
              </p:txBody>
            </p:sp>
          </mc:Fallback>
        </mc:AlternateContent>
        <p:cxnSp>
          <p:nvCxnSpPr>
            <p:cNvPr id="280" name="直接箭头连接符 279">
              <a:extLst>
                <a:ext uri="{FF2B5EF4-FFF2-40B4-BE49-F238E27FC236}">
                  <a16:creationId xmlns:a16="http://schemas.microsoft.com/office/drawing/2014/main" id="{9C421636-5722-4A73-A16B-E35E6D864A8E}"/>
                </a:ext>
              </a:extLst>
            </p:cNvPr>
            <p:cNvCxnSpPr>
              <a:cxnSpLocks/>
              <a:stCxn id="277" idx="6"/>
              <a:endCxn id="190" idx="2"/>
            </p:cNvCxnSpPr>
            <p:nvPr/>
          </p:nvCxnSpPr>
          <p:spPr>
            <a:xfrm flipV="1">
              <a:off x="4924374" y="3370352"/>
              <a:ext cx="930182" cy="33257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83" name="对象 282">
                  <a:extLst>
                    <a:ext uri="{FF2B5EF4-FFF2-40B4-BE49-F238E27FC236}">
                      <a16:creationId xmlns:a16="http://schemas.microsoft.com/office/drawing/2014/main" id="{729232E3-5DD5-4900-86E9-85CDFD59002A}"/>
                    </a:ext>
                  </a:extLst>
                </p:cNvPr>
                <p:cNvGraphicFramePr>
                  <a:graphicFrameLocks noChangeAspect="1"/>
                </p:cNvGraphicFramePr>
                <p:nvPr/>
              </p:nvGraphicFramePr>
              <p:xfrm>
                <a:off x="5294313" y="3446463"/>
                <a:ext cx="368300" cy="409575"/>
              </p:xfrm>
              <a:graphic>
                <a:graphicData uri="http://schemas.openxmlformats.org/presentationml/2006/ole">
                  <mc:AlternateContent>
                    <mc:Choice xmlns:v="urn:schemas-microsoft-com:vml" Requires="v">
                      <p:oleObj spid="_x0000_s6021" name="Equation" r:id="rId24" imgW="190440" imgH="228600" progId="Equation.DSMT4">
                        <p:embed/>
                      </p:oleObj>
                    </mc:Choice>
                    <mc:Fallback>
                      <p:oleObj name="Equation" r:id="rId24" imgW="190440" imgH="228600" progId="Equation.DSMT4">
                        <p:embed/>
                        <p:pic>
                          <p:nvPicPr>
                            <p:cNvPr id="283" name="对象 282">
                              <a:extLst>
                                <a:ext uri="{FF2B5EF4-FFF2-40B4-BE49-F238E27FC236}">
                                  <a16:creationId xmlns:a16="http://schemas.microsoft.com/office/drawing/2014/main" id="{729232E3-5DD5-4900-86E9-85CDFD59002A}"/>
                                </a:ext>
                              </a:extLst>
                            </p:cNvPr>
                            <p:cNvPicPr/>
                            <p:nvPr/>
                          </p:nvPicPr>
                          <p:blipFill>
                            <a:blip r:embed="rId22"/>
                            <a:stretch>
                              <a:fillRect/>
                            </a:stretch>
                          </p:blipFill>
                          <p:spPr>
                            <a:xfrm>
                              <a:off x="5294313" y="3446463"/>
                              <a:ext cx="368300" cy="409575"/>
                            </a:xfrm>
                            <a:prstGeom prst="rect">
                              <a:avLst/>
                            </a:prstGeom>
                          </p:spPr>
                        </p:pic>
                      </p:oleObj>
                    </mc:Fallback>
                  </mc:AlternateContent>
                </a:graphicData>
              </a:graphic>
            </p:graphicFrame>
          </mc:Choice>
          <mc:Fallback xmlns="">
            <p:graphicFrame>
              <p:nvGraphicFramePr>
                <p:cNvPr id="283" name="对象 282">
                  <a:extLst>
                    <a:ext uri="{FF2B5EF4-FFF2-40B4-BE49-F238E27FC236}">
                      <a16:creationId xmlns:a16="http://schemas.microsoft.com/office/drawing/2014/main" id="{729232E3-5DD5-4900-86E9-85CDFD59002A}"/>
                    </a:ext>
                  </a:extLst>
                </p:cNvPr>
                <p:cNvGraphicFramePr>
                  <a:graphicFrameLocks noChangeAspect="1"/>
                </p:cNvGraphicFramePr>
                <p:nvPr>
                  <p:extLst>
                    <p:ext uri="{D42A27DB-BD31-4B8C-83A1-F6EECF244321}">
                      <p14:modId xmlns:p14="http://schemas.microsoft.com/office/powerpoint/2010/main" val="1957972748"/>
                    </p:ext>
                  </p:extLst>
                </p:nvPr>
              </p:nvGraphicFramePr>
              <p:xfrm>
                <a:off x="5294313" y="3446463"/>
                <a:ext cx="368300" cy="409575"/>
              </p:xfrm>
              <a:graphic>
                <a:graphicData uri="http://schemas.openxmlformats.org/presentationml/2006/ole">
                  <mc:AlternateContent>
                    <mc:Choice xmlns:v="urn:schemas-microsoft-com:vml" Requires="v">
                      <p:oleObj spid="_x0000_s123596" name="Equation" r:id="rId26" imgW="190440" imgH="228600" progId="Equation.DSMT4">
                        <p:embed/>
                      </p:oleObj>
                    </mc:Choice>
                    <mc:Fallback>
                      <p:oleObj name="Equation" r:id="rId26" imgW="190440" imgH="228600" progId="Equation.DSMT4">
                        <p:embed/>
                        <p:pic>
                          <p:nvPicPr>
                            <p:cNvPr id="245" name="对象 244">
                              <a:extLst>
                                <a:ext uri="{FF2B5EF4-FFF2-40B4-BE49-F238E27FC236}">
                                  <a16:creationId xmlns:a16="http://schemas.microsoft.com/office/drawing/2014/main" id="{B1368122-448D-41D2-B9EF-173E3A88AB84}"/>
                                </a:ext>
                              </a:extLst>
                            </p:cNvPr>
                            <p:cNvPicPr/>
                            <p:nvPr/>
                          </p:nvPicPr>
                          <p:blipFill>
                            <a:blip r:embed="rId27"/>
                            <a:stretch>
                              <a:fillRect/>
                            </a:stretch>
                          </p:blipFill>
                          <p:spPr>
                            <a:xfrm>
                              <a:off x="5294313" y="3446463"/>
                              <a:ext cx="368300" cy="409575"/>
                            </a:xfrm>
                            <a:prstGeom prst="rect">
                              <a:avLst/>
                            </a:prstGeom>
                          </p:spPr>
                        </p:pic>
                      </p:oleObj>
                    </mc:Fallback>
                  </mc:AlternateContent>
                </a:graphicData>
              </a:graphic>
            </p:graphicFrame>
          </mc:Fallback>
        </mc:AlternateContent>
      </p:grpSp>
      <p:grpSp>
        <p:nvGrpSpPr>
          <p:cNvPr id="285" name="组合 284">
            <a:extLst>
              <a:ext uri="{FF2B5EF4-FFF2-40B4-BE49-F238E27FC236}">
                <a16:creationId xmlns:a16="http://schemas.microsoft.com/office/drawing/2014/main" id="{76465E64-C033-4C60-A4D4-DCE26512CF81}"/>
              </a:ext>
            </a:extLst>
          </p:cNvPr>
          <p:cNvGrpSpPr/>
          <p:nvPr/>
        </p:nvGrpSpPr>
        <p:grpSpPr>
          <a:xfrm>
            <a:off x="2266050" y="2874144"/>
            <a:ext cx="4899925" cy="1287148"/>
            <a:chOff x="4441486" y="2658395"/>
            <a:chExt cx="4899925" cy="1287148"/>
          </a:xfrm>
        </p:grpSpPr>
        <p:sp>
          <p:nvSpPr>
            <p:cNvPr id="286" name="椭圆 285">
              <a:extLst>
                <a:ext uri="{FF2B5EF4-FFF2-40B4-BE49-F238E27FC236}">
                  <a16:creationId xmlns:a16="http://schemas.microsoft.com/office/drawing/2014/main" id="{4BB42777-E678-492D-98FD-00698DCB190D}"/>
                </a:ext>
              </a:extLst>
            </p:cNvPr>
            <p:cNvSpPr/>
            <p:nvPr/>
          </p:nvSpPr>
          <p:spPr>
            <a:xfrm>
              <a:off x="4448668" y="2681345"/>
              <a:ext cx="482888" cy="4852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椭圆 286">
              <a:extLst>
                <a:ext uri="{FF2B5EF4-FFF2-40B4-BE49-F238E27FC236}">
                  <a16:creationId xmlns:a16="http://schemas.microsoft.com/office/drawing/2014/main" id="{88BAD77D-2605-4BF2-BA3D-458D3CDA8842}"/>
                </a:ext>
              </a:extLst>
            </p:cNvPr>
            <p:cNvSpPr/>
            <p:nvPr/>
          </p:nvSpPr>
          <p:spPr>
            <a:xfrm>
              <a:off x="5854556" y="3127734"/>
              <a:ext cx="482888" cy="4852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8" name="直接箭头连接符 287">
              <a:extLst>
                <a:ext uri="{FF2B5EF4-FFF2-40B4-BE49-F238E27FC236}">
                  <a16:creationId xmlns:a16="http://schemas.microsoft.com/office/drawing/2014/main" id="{0D519F13-377B-447B-AC0B-ABA4BFD4EF1A}"/>
                </a:ext>
              </a:extLst>
            </p:cNvPr>
            <p:cNvCxnSpPr>
              <a:cxnSpLocks/>
              <a:stCxn id="286" idx="6"/>
              <a:endCxn id="287" idx="2"/>
            </p:cNvCxnSpPr>
            <p:nvPr/>
          </p:nvCxnSpPr>
          <p:spPr>
            <a:xfrm>
              <a:off x="4931556" y="2923963"/>
              <a:ext cx="923000" cy="44638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9" name="直接箭头连接符 288">
              <a:extLst>
                <a:ext uri="{FF2B5EF4-FFF2-40B4-BE49-F238E27FC236}">
                  <a16:creationId xmlns:a16="http://schemas.microsoft.com/office/drawing/2014/main" id="{C0F9A068-2E2D-4099-99DD-6048C8A25B98}"/>
                </a:ext>
              </a:extLst>
            </p:cNvPr>
            <p:cNvCxnSpPr>
              <a:cxnSpLocks/>
              <a:stCxn id="287" idx="6"/>
            </p:cNvCxnSpPr>
            <p:nvPr/>
          </p:nvCxnSpPr>
          <p:spPr>
            <a:xfrm flipV="1">
              <a:off x="6337444" y="3370351"/>
              <a:ext cx="812944"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0" name="文本框 289">
                  <a:extLst>
                    <a:ext uri="{FF2B5EF4-FFF2-40B4-BE49-F238E27FC236}">
                      <a16:creationId xmlns:a16="http://schemas.microsoft.com/office/drawing/2014/main" id="{745540F1-4438-4DB0-8232-75C7EBDE330E}"/>
                    </a:ext>
                  </a:extLst>
                </p:cNvPr>
                <p:cNvSpPr txBox="1"/>
                <p:nvPr/>
              </p:nvSpPr>
              <p:spPr>
                <a:xfrm>
                  <a:off x="4522238" y="2658395"/>
                  <a:ext cx="323097" cy="320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oMath>
                    </m:oMathPara>
                  </a14:m>
                  <a:endParaRPr lang="zh-CN" altLang="en-US" dirty="0"/>
                </a:p>
              </p:txBody>
            </p:sp>
          </mc:Choice>
          <mc:Fallback xmlns="">
            <p:sp>
              <p:nvSpPr>
                <p:cNvPr id="290" name="文本框 289">
                  <a:extLst>
                    <a:ext uri="{FF2B5EF4-FFF2-40B4-BE49-F238E27FC236}">
                      <a16:creationId xmlns:a16="http://schemas.microsoft.com/office/drawing/2014/main" id="{745540F1-4438-4DB0-8232-75C7EBDE330E}"/>
                    </a:ext>
                  </a:extLst>
                </p:cNvPr>
                <p:cNvSpPr txBox="1">
                  <a:spLocks noRot="1" noChangeAspect="1" noMove="1" noResize="1" noEditPoints="1" noAdjustHandles="1" noChangeArrowheads="1" noChangeShapeType="1" noTextEdit="1"/>
                </p:cNvSpPr>
                <p:nvPr/>
              </p:nvSpPr>
              <p:spPr>
                <a:xfrm>
                  <a:off x="4522238" y="2658395"/>
                  <a:ext cx="323097" cy="320955"/>
                </a:xfrm>
                <a:prstGeom prst="rect">
                  <a:avLst/>
                </a:prstGeom>
                <a:blipFill>
                  <a:blip r:embed="rId28"/>
                  <a:stretch>
                    <a:fillRect b="-28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91" name="对象 290">
                  <a:extLst>
                    <a:ext uri="{FF2B5EF4-FFF2-40B4-BE49-F238E27FC236}">
                      <a16:creationId xmlns:a16="http://schemas.microsoft.com/office/drawing/2014/main" id="{225773B4-FD15-4907-B60A-3A994323CB3C}"/>
                    </a:ext>
                  </a:extLst>
                </p:cNvPr>
                <p:cNvGraphicFramePr>
                  <a:graphicFrameLocks noChangeAspect="1"/>
                </p:cNvGraphicFramePr>
                <p:nvPr/>
              </p:nvGraphicFramePr>
              <p:xfrm>
                <a:off x="5294874" y="2741764"/>
                <a:ext cx="368300" cy="411162"/>
              </p:xfrm>
              <a:graphic>
                <a:graphicData uri="http://schemas.openxmlformats.org/presentationml/2006/ole">
                  <mc:AlternateContent>
                    <mc:Choice xmlns:v="urn:schemas-microsoft-com:vml" Requires="v">
                      <p:oleObj spid="_x0000_s6022" name="Equation" r:id="rId29" imgW="190440" imgH="228600" progId="Equation.DSMT4">
                        <p:embed/>
                      </p:oleObj>
                    </mc:Choice>
                    <mc:Fallback>
                      <p:oleObj name="Equation" r:id="rId29" imgW="190440" imgH="228600" progId="Equation.DSMT4">
                        <p:embed/>
                        <p:pic>
                          <p:nvPicPr>
                            <p:cNvPr id="291" name="对象 290">
                              <a:extLst>
                                <a:ext uri="{FF2B5EF4-FFF2-40B4-BE49-F238E27FC236}">
                                  <a16:creationId xmlns:a16="http://schemas.microsoft.com/office/drawing/2014/main" id="{225773B4-FD15-4907-B60A-3A994323CB3C}"/>
                                </a:ext>
                              </a:extLst>
                            </p:cNvPr>
                            <p:cNvPicPr/>
                            <p:nvPr/>
                          </p:nvPicPr>
                          <p:blipFill>
                            <a:blip r:embed="rId30"/>
                            <a:stretch>
                              <a:fillRect/>
                            </a:stretch>
                          </p:blipFill>
                          <p:spPr>
                            <a:xfrm>
                              <a:off x="5294874" y="2741764"/>
                              <a:ext cx="368300" cy="411162"/>
                            </a:xfrm>
                            <a:prstGeom prst="rect">
                              <a:avLst/>
                            </a:prstGeom>
                          </p:spPr>
                        </p:pic>
                      </p:oleObj>
                    </mc:Fallback>
                  </mc:AlternateContent>
                </a:graphicData>
              </a:graphic>
            </p:graphicFrame>
          </mc:Choice>
          <mc:Fallback xmlns="">
            <p:graphicFrame>
              <p:nvGraphicFramePr>
                <p:cNvPr id="291" name="对象 290">
                  <a:extLst>
                    <a:ext uri="{FF2B5EF4-FFF2-40B4-BE49-F238E27FC236}">
                      <a16:creationId xmlns:a16="http://schemas.microsoft.com/office/drawing/2014/main" id="{225773B4-FD15-4907-B60A-3A994323CB3C}"/>
                    </a:ext>
                  </a:extLst>
                </p:cNvPr>
                <p:cNvGraphicFramePr>
                  <a:graphicFrameLocks noChangeAspect="1"/>
                </p:cNvGraphicFramePr>
                <p:nvPr>
                  <p:extLst>
                    <p:ext uri="{D42A27DB-BD31-4B8C-83A1-F6EECF244321}">
                      <p14:modId xmlns:p14="http://schemas.microsoft.com/office/powerpoint/2010/main" val="3944229060"/>
                    </p:ext>
                  </p:extLst>
                </p:nvPr>
              </p:nvGraphicFramePr>
              <p:xfrm>
                <a:off x="5294874" y="2741764"/>
                <a:ext cx="368300" cy="411162"/>
              </p:xfrm>
              <a:graphic>
                <a:graphicData uri="http://schemas.openxmlformats.org/presentationml/2006/ole">
                  <mc:AlternateContent>
                    <mc:Choice xmlns:v="urn:schemas-microsoft-com:vml" Requires="v">
                      <p:oleObj spid="_x0000_s123597" name="Equation" r:id="rId31" imgW="190440" imgH="228600" progId="Equation.DSMT4">
                        <p:embed/>
                      </p:oleObj>
                    </mc:Choice>
                    <mc:Fallback>
                      <p:oleObj name="Equation" r:id="rId31" imgW="190440" imgH="228600" progId="Equation.DSMT4">
                        <p:embed/>
                        <p:pic>
                          <p:nvPicPr>
                            <p:cNvPr id="245" name="对象 244">
                              <a:extLst>
                                <a:ext uri="{FF2B5EF4-FFF2-40B4-BE49-F238E27FC236}">
                                  <a16:creationId xmlns:a16="http://schemas.microsoft.com/office/drawing/2014/main" id="{B1368122-448D-41D2-B9EF-173E3A88AB84}"/>
                                </a:ext>
                              </a:extLst>
                            </p:cNvPr>
                            <p:cNvPicPr/>
                            <p:nvPr/>
                          </p:nvPicPr>
                          <p:blipFill>
                            <a:blip r:embed="rId32"/>
                            <a:stretch>
                              <a:fillRect/>
                            </a:stretch>
                          </p:blipFill>
                          <p:spPr>
                            <a:xfrm>
                              <a:off x="5294874" y="2741764"/>
                              <a:ext cx="368300" cy="41116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92" name="对象 291">
                  <a:extLst>
                    <a:ext uri="{FF2B5EF4-FFF2-40B4-BE49-F238E27FC236}">
                      <a16:creationId xmlns:a16="http://schemas.microsoft.com/office/drawing/2014/main" id="{946386AA-EF82-4F6C-B404-810A09C04FDA}"/>
                    </a:ext>
                  </a:extLst>
                </p:cNvPr>
                <p:cNvGraphicFramePr>
                  <a:graphicFrameLocks noChangeAspect="1"/>
                </p:cNvGraphicFramePr>
                <p:nvPr/>
              </p:nvGraphicFramePr>
              <p:xfrm>
                <a:off x="6341036" y="2808439"/>
                <a:ext cx="3000375" cy="411162"/>
              </p:xfrm>
              <a:graphic>
                <a:graphicData uri="http://schemas.openxmlformats.org/presentationml/2006/ole">
                  <mc:AlternateContent>
                    <mc:Choice xmlns:v="urn:schemas-microsoft-com:vml" Requires="v">
                      <p:oleObj spid="_x0000_s6023" name="Equation" r:id="rId33" imgW="1549080" imgH="228600" progId="Equation.DSMT4">
                        <p:embed/>
                      </p:oleObj>
                    </mc:Choice>
                    <mc:Fallback>
                      <p:oleObj name="Equation" r:id="rId33" imgW="1549080" imgH="228600" progId="Equation.DSMT4">
                        <p:embed/>
                        <p:pic>
                          <p:nvPicPr>
                            <p:cNvPr id="292" name="对象 291">
                              <a:extLst>
                                <a:ext uri="{FF2B5EF4-FFF2-40B4-BE49-F238E27FC236}">
                                  <a16:creationId xmlns:a16="http://schemas.microsoft.com/office/drawing/2014/main" id="{946386AA-EF82-4F6C-B404-810A09C04FDA}"/>
                                </a:ext>
                              </a:extLst>
                            </p:cNvPr>
                            <p:cNvPicPr/>
                            <p:nvPr/>
                          </p:nvPicPr>
                          <p:blipFill>
                            <a:blip r:embed="rId34"/>
                            <a:stretch>
                              <a:fillRect/>
                            </a:stretch>
                          </p:blipFill>
                          <p:spPr>
                            <a:xfrm>
                              <a:off x="6341036" y="2808439"/>
                              <a:ext cx="3000375" cy="411162"/>
                            </a:xfrm>
                            <a:prstGeom prst="rect">
                              <a:avLst/>
                            </a:prstGeom>
                          </p:spPr>
                        </p:pic>
                      </p:oleObj>
                    </mc:Fallback>
                  </mc:AlternateContent>
                </a:graphicData>
              </a:graphic>
            </p:graphicFrame>
          </mc:Choice>
          <mc:Fallback xmlns="">
            <p:graphicFrame>
              <p:nvGraphicFramePr>
                <p:cNvPr id="292" name="对象 291">
                  <a:extLst>
                    <a:ext uri="{FF2B5EF4-FFF2-40B4-BE49-F238E27FC236}">
                      <a16:creationId xmlns:a16="http://schemas.microsoft.com/office/drawing/2014/main" id="{946386AA-EF82-4F6C-B404-810A09C04FDA}"/>
                    </a:ext>
                  </a:extLst>
                </p:cNvPr>
                <p:cNvGraphicFramePr>
                  <a:graphicFrameLocks noChangeAspect="1"/>
                </p:cNvGraphicFramePr>
                <p:nvPr>
                  <p:extLst>
                    <p:ext uri="{D42A27DB-BD31-4B8C-83A1-F6EECF244321}">
                      <p14:modId xmlns:p14="http://schemas.microsoft.com/office/powerpoint/2010/main" val="2743619533"/>
                    </p:ext>
                  </p:extLst>
                </p:nvPr>
              </p:nvGraphicFramePr>
              <p:xfrm>
                <a:off x="6341036" y="2808439"/>
                <a:ext cx="3000375" cy="411162"/>
              </p:xfrm>
              <a:graphic>
                <a:graphicData uri="http://schemas.openxmlformats.org/presentationml/2006/ole">
                  <mc:AlternateContent>
                    <mc:Choice xmlns:v="urn:schemas-microsoft-com:vml" Requires="v">
                      <p:oleObj spid="_x0000_s123598" name="Equation" r:id="rId35" imgW="1549080" imgH="228600" progId="Equation.DSMT4">
                        <p:embed/>
                      </p:oleObj>
                    </mc:Choice>
                    <mc:Fallback>
                      <p:oleObj name="Equation" r:id="rId35" imgW="1549080" imgH="228600" progId="Equation.DSMT4">
                        <p:embed/>
                        <p:pic>
                          <p:nvPicPr>
                            <p:cNvPr id="246" name="对象 245">
                              <a:extLst>
                                <a:ext uri="{FF2B5EF4-FFF2-40B4-BE49-F238E27FC236}">
                                  <a16:creationId xmlns:a16="http://schemas.microsoft.com/office/drawing/2014/main" id="{0F3EC56E-0C4A-4F0B-9AD6-9A1EC870322B}"/>
                                </a:ext>
                              </a:extLst>
                            </p:cNvPr>
                            <p:cNvPicPr/>
                            <p:nvPr/>
                          </p:nvPicPr>
                          <p:blipFill>
                            <a:blip r:embed="rId36"/>
                            <a:stretch>
                              <a:fillRect/>
                            </a:stretch>
                          </p:blipFill>
                          <p:spPr>
                            <a:xfrm>
                              <a:off x="6341036" y="2808439"/>
                              <a:ext cx="3000375" cy="411162"/>
                            </a:xfrm>
                            <a:prstGeom prst="rect">
                              <a:avLst/>
                            </a:prstGeom>
                          </p:spPr>
                        </p:pic>
                      </p:oleObj>
                    </mc:Fallback>
                  </mc:AlternateContent>
                </a:graphicData>
              </a:graphic>
            </p:graphicFrame>
          </mc:Fallback>
        </mc:AlternateContent>
        <p:sp>
          <p:nvSpPr>
            <p:cNvPr id="293" name="椭圆 292">
              <a:extLst>
                <a:ext uri="{FF2B5EF4-FFF2-40B4-BE49-F238E27FC236}">
                  <a16:creationId xmlns:a16="http://schemas.microsoft.com/office/drawing/2014/main" id="{375AFA15-BF90-4025-840E-FFEC19BE997D}"/>
                </a:ext>
              </a:extLst>
            </p:cNvPr>
            <p:cNvSpPr/>
            <p:nvPr/>
          </p:nvSpPr>
          <p:spPr>
            <a:xfrm>
              <a:off x="4441486" y="3460308"/>
              <a:ext cx="482888" cy="4852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94" name="文本框 293">
                  <a:extLst>
                    <a:ext uri="{FF2B5EF4-FFF2-40B4-BE49-F238E27FC236}">
                      <a16:creationId xmlns:a16="http://schemas.microsoft.com/office/drawing/2014/main" id="{35F278A4-4D16-47BE-8C74-EFC295EB9DC1}"/>
                    </a:ext>
                  </a:extLst>
                </p:cNvPr>
                <p:cNvSpPr txBox="1"/>
                <p:nvPr/>
              </p:nvSpPr>
              <p:spPr>
                <a:xfrm>
                  <a:off x="4515056" y="3437358"/>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i="1">
                                <a:latin typeface="Cambria Math" panose="02040503050406030204" pitchFamily="18" charset="0"/>
                              </a:rPr>
                              <m:t>2</m:t>
                            </m:r>
                          </m:sub>
                        </m:sSub>
                      </m:oMath>
                    </m:oMathPara>
                  </a14:m>
                  <a:endParaRPr lang="zh-CN" altLang="en-US" dirty="0"/>
                </a:p>
              </p:txBody>
            </p:sp>
          </mc:Choice>
          <mc:Fallback xmlns="">
            <p:sp>
              <p:nvSpPr>
                <p:cNvPr id="294" name="文本框 293">
                  <a:extLst>
                    <a:ext uri="{FF2B5EF4-FFF2-40B4-BE49-F238E27FC236}">
                      <a16:creationId xmlns:a16="http://schemas.microsoft.com/office/drawing/2014/main" id="{35F278A4-4D16-47BE-8C74-EFC295EB9DC1}"/>
                    </a:ext>
                  </a:extLst>
                </p:cNvPr>
                <p:cNvSpPr txBox="1">
                  <a:spLocks noRot="1" noChangeAspect="1" noMove="1" noResize="1" noEditPoints="1" noAdjustHandles="1" noChangeArrowheads="1" noChangeShapeType="1" noTextEdit="1"/>
                </p:cNvSpPr>
                <p:nvPr/>
              </p:nvSpPr>
              <p:spPr>
                <a:xfrm>
                  <a:off x="4515056" y="3437358"/>
                  <a:ext cx="436145" cy="430887"/>
                </a:xfrm>
                <a:prstGeom prst="rect">
                  <a:avLst/>
                </a:prstGeom>
                <a:blipFill>
                  <a:blip r:embed="rId37"/>
                  <a:stretch>
                    <a:fillRect/>
                  </a:stretch>
                </a:blipFill>
              </p:spPr>
              <p:txBody>
                <a:bodyPr/>
                <a:lstStyle/>
                <a:p>
                  <a:r>
                    <a:rPr lang="zh-CN" altLang="en-US">
                      <a:noFill/>
                    </a:rPr>
                    <a:t> </a:t>
                  </a:r>
                </a:p>
              </p:txBody>
            </p:sp>
          </mc:Fallback>
        </mc:AlternateContent>
        <p:cxnSp>
          <p:nvCxnSpPr>
            <p:cNvPr id="295" name="直接箭头连接符 294">
              <a:extLst>
                <a:ext uri="{FF2B5EF4-FFF2-40B4-BE49-F238E27FC236}">
                  <a16:creationId xmlns:a16="http://schemas.microsoft.com/office/drawing/2014/main" id="{126898D8-906E-404D-9A2F-FBA7A7C8C4E6}"/>
                </a:ext>
              </a:extLst>
            </p:cNvPr>
            <p:cNvCxnSpPr>
              <a:cxnSpLocks/>
              <a:stCxn id="293" idx="6"/>
              <a:endCxn id="287" idx="2"/>
            </p:cNvCxnSpPr>
            <p:nvPr/>
          </p:nvCxnSpPr>
          <p:spPr>
            <a:xfrm flipV="1">
              <a:off x="4924374" y="3370352"/>
              <a:ext cx="930182" cy="33257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96" name="对象 295">
                  <a:extLst>
                    <a:ext uri="{FF2B5EF4-FFF2-40B4-BE49-F238E27FC236}">
                      <a16:creationId xmlns:a16="http://schemas.microsoft.com/office/drawing/2014/main" id="{798C03A3-F850-45EA-9054-C76A47868725}"/>
                    </a:ext>
                  </a:extLst>
                </p:cNvPr>
                <p:cNvGraphicFramePr>
                  <a:graphicFrameLocks noChangeAspect="1"/>
                </p:cNvGraphicFramePr>
                <p:nvPr/>
              </p:nvGraphicFramePr>
              <p:xfrm>
                <a:off x="5294313" y="3446463"/>
                <a:ext cx="368300" cy="409575"/>
              </p:xfrm>
              <a:graphic>
                <a:graphicData uri="http://schemas.openxmlformats.org/presentationml/2006/ole">
                  <mc:AlternateContent>
                    <mc:Choice xmlns:v="urn:schemas-microsoft-com:vml" Requires="v">
                      <p:oleObj spid="_x0000_s6024" name="Equation" r:id="rId38" imgW="190440" imgH="228600" progId="Equation.DSMT4">
                        <p:embed/>
                      </p:oleObj>
                    </mc:Choice>
                    <mc:Fallback>
                      <p:oleObj name="Equation" r:id="rId38" imgW="190440" imgH="228600" progId="Equation.DSMT4">
                        <p:embed/>
                        <p:pic>
                          <p:nvPicPr>
                            <p:cNvPr id="296" name="对象 295">
                              <a:extLst>
                                <a:ext uri="{FF2B5EF4-FFF2-40B4-BE49-F238E27FC236}">
                                  <a16:creationId xmlns:a16="http://schemas.microsoft.com/office/drawing/2014/main" id="{798C03A3-F850-45EA-9054-C76A47868725}"/>
                                </a:ext>
                              </a:extLst>
                            </p:cNvPr>
                            <p:cNvPicPr/>
                            <p:nvPr/>
                          </p:nvPicPr>
                          <p:blipFill>
                            <a:blip r:embed="rId39"/>
                            <a:stretch>
                              <a:fillRect/>
                            </a:stretch>
                          </p:blipFill>
                          <p:spPr>
                            <a:xfrm>
                              <a:off x="5294313" y="3446463"/>
                              <a:ext cx="368300" cy="409575"/>
                            </a:xfrm>
                            <a:prstGeom prst="rect">
                              <a:avLst/>
                            </a:prstGeom>
                          </p:spPr>
                        </p:pic>
                      </p:oleObj>
                    </mc:Fallback>
                  </mc:AlternateContent>
                </a:graphicData>
              </a:graphic>
            </p:graphicFrame>
          </mc:Choice>
          <mc:Fallback xmlns="">
            <p:graphicFrame>
              <p:nvGraphicFramePr>
                <p:cNvPr id="296" name="对象 295">
                  <a:extLst>
                    <a:ext uri="{FF2B5EF4-FFF2-40B4-BE49-F238E27FC236}">
                      <a16:creationId xmlns:a16="http://schemas.microsoft.com/office/drawing/2014/main" id="{798C03A3-F850-45EA-9054-C76A47868725}"/>
                    </a:ext>
                  </a:extLst>
                </p:cNvPr>
                <p:cNvGraphicFramePr>
                  <a:graphicFrameLocks noChangeAspect="1"/>
                </p:cNvGraphicFramePr>
                <p:nvPr>
                  <p:extLst>
                    <p:ext uri="{D42A27DB-BD31-4B8C-83A1-F6EECF244321}">
                      <p14:modId xmlns:p14="http://schemas.microsoft.com/office/powerpoint/2010/main" val="1549798849"/>
                    </p:ext>
                  </p:extLst>
                </p:nvPr>
              </p:nvGraphicFramePr>
              <p:xfrm>
                <a:off x="5294313" y="3446463"/>
                <a:ext cx="368300" cy="409575"/>
              </p:xfrm>
              <a:graphic>
                <a:graphicData uri="http://schemas.openxmlformats.org/presentationml/2006/ole">
                  <mc:AlternateContent>
                    <mc:Choice xmlns:v="urn:schemas-microsoft-com:vml" Requires="v">
                      <p:oleObj spid="_x0000_s123599" name="Equation" r:id="rId40" imgW="190440" imgH="228600" progId="Equation.DSMT4">
                        <p:embed/>
                      </p:oleObj>
                    </mc:Choice>
                    <mc:Fallback>
                      <p:oleObj name="Equation" r:id="rId40" imgW="190440" imgH="228600" progId="Equation.DSMT4">
                        <p:embed/>
                        <p:pic>
                          <p:nvPicPr>
                            <p:cNvPr id="283" name="对象 282">
                              <a:extLst>
                                <a:ext uri="{FF2B5EF4-FFF2-40B4-BE49-F238E27FC236}">
                                  <a16:creationId xmlns:a16="http://schemas.microsoft.com/office/drawing/2014/main" id="{729232E3-5DD5-4900-86E9-85CDFD59002A}"/>
                                </a:ext>
                              </a:extLst>
                            </p:cNvPr>
                            <p:cNvPicPr/>
                            <p:nvPr/>
                          </p:nvPicPr>
                          <p:blipFill>
                            <a:blip r:embed="rId41"/>
                            <a:stretch>
                              <a:fillRect/>
                            </a:stretch>
                          </p:blipFill>
                          <p:spPr>
                            <a:xfrm>
                              <a:off x="5294313" y="3446463"/>
                              <a:ext cx="368300" cy="409575"/>
                            </a:xfrm>
                            <a:prstGeom prst="rect">
                              <a:avLst/>
                            </a:prstGeom>
                          </p:spPr>
                        </p:pic>
                      </p:oleObj>
                    </mc:Fallback>
                  </mc:AlternateContent>
                </a:graphicData>
              </a:graphic>
            </p:graphicFrame>
          </mc:Fallback>
        </mc:AlternateContent>
      </p:grpSp>
      <p:grpSp>
        <p:nvGrpSpPr>
          <p:cNvPr id="297" name="组合 296">
            <a:extLst>
              <a:ext uri="{FF2B5EF4-FFF2-40B4-BE49-F238E27FC236}">
                <a16:creationId xmlns:a16="http://schemas.microsoft.com/office/drawing/2014/main" id="{EE0F2856-DD58-4397-ACD8-3563E64C8867}"/>
              </a:ext>
            </a:extLst>
          </p:cNvPr>
          <p:cNvGrpSpPr/>
          <p:nvPr/>
        </p:nvGrpSpPr>
        <p:grpSpPr>
          <a:xfrm>
            <a:off x="2253556" y="4571099"/>
            <a:ext cx="4899719" cy="1287148"/>
            <a:chOff x="4441486" y="2658395"/>
            <a:chExt cx="4899719" cy="1287148"/>
          </a:xfrm>
        </p:grpSpPr>
        <p:sp>
          <p:nvSpPr>
            <p:cNvPr id="298" name="椭圆 297">
              <a:extLst>
                <a:ext uri="{FF2B5EF4-FFF2-40B4-BE49-F238E27FC236}">
                  <a16:creationId xmlns:a16="http://schemas.microsoft.com/office/drawing/2014/main" id="{D63D2798-4B91-453A-8444-671D3EBD6EDE}"/>
                </a:ext>
              </a:extLst>
            </p:cNvPr>
            <p:cNvSpPr/>
            <p:nvPr/>
          </p:nvSpPr>
          <p:spPr>
            <a:xfrm>
              <a:off x="4448668" y="2681345"/>
              <a:ext cx="482888" cy="4852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椭圆 298">
              <a:extLst>
                <a:ext uri="{FF2B5EF4-FFF2-40B4-BE49-F238E27FC236}">
                  <a16:creationId xmlns:a16="http://schemas.microsoft.com/office/drawing/2014/main" id="{D0BC16A2-8978-4E6A-8C29-4398E90642F9}"/>
                </a:ext>
              </a:extLst>
            </p:cNvPr>
            <p:cNvSpPr/>
            <p:nvPr/>
          </p:nvSpPr>
          <p:spPr>
            <a:xfrm>
              <a:off x="5854556" y="3127734"/>
              <a:ext cx="482888" cy="4852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0" name="直接箭头连接符 299">
              <a:extLst>
                <a:ext uri="{FF2B5EF4-FFF2-40B4-BE49-F238E27FC236}">
                  <a16:creationId xmlns:a16="http://schemas.microsoft.com/office/drawing/2014/main" id="{701DA2E6-EF09-4A94-9C76-8EB20E648D43}"/>
                </a:ext>
              </a:extLst>
            </p:cNvPr>
            <p:cNvCxnSpPr>
              <a:cxnSpLocks/>
              <a:stCxn id="298" idx="6"/>
              <a:endCxn id="299" idx="2"/>
            </p:cNvCxnSpPr>
            <p:nvPr/>
          </p:nvCxnSpPr>
          <p:spPr>
            <a:xfrm>
              <a:off x="4931556" y="2923963"/>
              <a:ext cx="923000" cy="44638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1" name="直接箭头连接符 300">
              <a:extLst>
                <a:ext uri="{FF2B5EF4-FFF2-40B4-BE49-F238E27FC236}">
                  <a16:creationId xmlns:a16="http://schemas.microsoft.com/office/drawing/2014/main" id="{ECB57DC9-91FA-49C4-B15B-7CF9D442BDB9}"/>
                </a:ext>
              </a:extLst>
            </p:cNvPr>
            <p:cNvCxnSpPr>
              <a:cxnSpLocks/>
              <a:stCxn id="299" idx="6"/>
            </p:cNvCxnSpPr>
            <p:nvPr/>
          </p:nvCxnSpPr>
          <p:spPr>
            <a:xfrm flipV="1">
              <a:off x="6337444" y="3370351"/>
              <a:ext cx="812944"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2" name="文本框 301">
                  <a:extLst>
                    <a:ext uri="{FF2B5EF4-FFF2-40B4-BE49-F238E27FC236}">
                      <a16:creationId xmlns:a16="http://schemas.microsoft.com/office/drawing/2014/main" id="{C008811A-21E5-49A2-A47C-4D444F93263B}"/>
                    </a:ext>
                  </a:extLst>
                </p:cNvPr>
                <p:cNvSpPr txBox="1"/>
                <p:nvPr/>
              </p:nvSpPr>
              <p:spPr>
                <a:xfrm>
                  <a:off x="4522238" y="2658395"/>
                  <a:ext cx="323097" cy="320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oMath>
                    </m:oMathPara>
                  </a14:m>
                  <a:endParaRPr lang="zh-CN" altLang="en-US" dirty="0"/>
                </a:p>
              </p:txBody>
            </p:sp>
          </mc:Choice>
          <mc:Fallback xmlns="">
            <p:sp>
              <p:nvSpPr>
                <p:cNvPr id="302" name="文本框 301">
                  <a:extLst>
                    <a:ext uri="{FF2B5EF4-FFF2-40B4-BE49-F238E27FC236}">
                      <a16:creationId xmlns:a16="http://schemas.microsoft.com/office/drawing/2014/main" id="{C008811A-21E5-49A2-A47C-4D444F93263B}"/>
                    </a:ext>
                  </a:extLst>
                </p:cNvPr>
                <p:cNvSpPr txBox="1">
                  <a:spLocks noRot="1" noChangeAspect="1" noMove="1" noResize="1" noEditPoints="1" noAdjustHandles="1" noChangeArrowheads="1" noChangeShapeType="1" noTextEdit="1"/>
                </p:cNvSpPr>
                <p:nvPr/>
              </p:nvSpPr>
              <p:spPr>
                <a:xfrm>
                  <a:off x="4522238" y="2658395"/>
                  <a:ext cx="323097" cy="320955"/>
                </a:xfrm>
                <a:prstGeom prst="rect">
                  <a:avLst/>
                </a:prstGeom>
                <a:blipFill>
                  <a:blip r:embed="rId42"/>
                  <a:stretch>
                    <a:fillRect b="-264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03" name="对象 302">
                  <a:extLst>
                    <a:ext uri="{FF2B5EF4-FFF2-40B4-BE49-F238E27FC236}">
                      <a16:creationId xmlns:a16="http://schemas.microsoft.com/office/drawing/2014/main" id="{E45A310C-BACD-4A4B-85B3-693BC8A55188}"/>
                    </a:ext>
                  </a:extLst>
                </p:cNvPr>
                <p:cNvGraphicFramePr>
                  <a:graphicFrameLocks noChangeAspect="1"/>
                </p:cNvGraphicFramePr>
                <p:nvPr/>
              </p:nvGraphicFramePr>
              <p:xfrm>
                <a:off x="5293080" y="2741846"/>
                <a:ext cx="369888" cy="411163"/>
              </p:xfrm>
              <a:graphic>
                <a:graphicData uri="http://schemas.openxmlformats.org/presentationml/2006/ole">
                  <mc:AlternateContent>
                    <mc:Choice xmlns:v="urn:schemas-microsoft-com:vml" Requires="v">
                      <p:oleObj spid="_x0000_s6025" name="Equation" r:id="rId43" imgW="190440" imgH="228600" progId="Equation.DSMT4">
                        <p:embed/>
                      </p:oleObj>
                    </mc:Choice>
                    <mc:Fallback>
                      <p:oleObj name="Equation" r:id="rId43" imgW="190440" imgH="228600" progId="Equation.DSMT4">
                        <p:embed/>
                        <p:pic>
                          <p:nvPicPr>
                            <p:cNvPr id="303" name="对象 302">
                              <a:extLst>
                                <a:ext uri="{FF2B5EF4-FFF2-40B4-BE49-F238E27FC236}">
                                  <a16:creationId xmlns:a16="http://schemas.microsoft.com/office/drawing/2014/main" id="{E45A310C-BACD-4A4B-85B3-693BC8A55188}"/>
                                </a:ext>
                              </a:extLst>
                            </p:cNvPr>
                            <p:cNvPicPr/>
                            <p:nvPr/>
                          </p:nvPicPr>
                          <p:blipFill>
                            <a:blip r:embed="rId44"/>
                            <a:stretch>
                              <a:fillRect/>
                            </a:stretch>
                          </p:blipFill>
                          <p:spPr>
                            <a:xfrm>
                              <a:off x="5293080" y="2741846"/>
                              <a:ext cx="369888" cy="411163"/>
                            </a:xfrm>
                            <a:prstGeom prst="rect">
                              <a:avLst/>
                            </a:prstGeom>
                          </p:spPr>
                        </p:pic>
                      </p:oleObj>
                    </mc:Fallback>
                  </mc:AlternateContent>
                </a:graphicData>
              </a:graphic>
            </p:graphicFrame>
          </mc:Choice>
          <mc:Fallback xmlns="">
            <p:graphicFrame>
              <p:nvGraphicFramePr>
                <p:cNvPr id="303" name="对象 302">
                  <a:extLst>
                    <a:ext uri="{FF2B5EF4-FFF2-40B4-BE49-F238E27FC236}">
                      <a16:creationId xmlns:a16="http://schemas.microsoft.com/office/drawing/2014/main" id="{E45A310C-BACD-4A4B-85B3-693BC8A55188}"/>
                    </a:ext>
                  </a:extLst>
                </p:cNvPr>
                <p:cNvGraphicFramePr>
                  <a:graphicFrameLocks noChangeAspect="1"/>
                </p:cNvGraphicFramePr>
                <p:nvPr>
                  <p:extLst>
                    <p:ext uri="{D42A27DB-BD31-4B8C-83A1-F6EECF244321}">
                      <p14:modId xmlns:p14="http://schemas.microsoft.com/office/powerpoint/2010/main" val="1906233005"/>
                    </p:ext>
                  </p:extLst>
                </p:nvPr>
              </p:nvGraphicFramePr>
              <p:xfrm>
                <a:off x="5293080" y="2741846"/>
                <a:ext cx="369888" cy="411163"/>
              </p:xfrm>
              <a:graphic>
                <a:graphicData uri="http://schemas.openxmlformats.org/presentationml/2006/ole">
                  <mc:AlternateContent>
                    <mc:Choice xmlns:v="urn:schemas-microsoft-com:vml" Requires="v">
                      <p:oleObj spid="_x0000_s123600" name="Equation" r:id="rId45" imgW="190440" imgH="228600" progId="Equation.DSMT4">
                        <p:embed/>
                      </p:oleObj>
                    </mc:Choice>
                    <mc:Fallback>
                      <p:oleObj name="Equation" r:id="rId45" imgW="190440" imgH="228600" progId="Equation.DSMT4">
                        <p:embed/>
                        <p:pic>
                          <p:nvPicPr>
                            <p:cNvPr id="291" name="对象 290">
                              <a:extLst>
                                <a:ext uri="{FF2B5EF4-FFF2-40B4-BE49-F238E27FC236}">
                                  <a16:creationId xmlns:a16="http://schemas.microsoft.com/office/drawing/2014/main" id="{225773B4-FD15-4907-B60A-3A994323CB3C}"/>
                                </a:ext>
                              </a:extLst>
                            </p:cNvPr>
                            <p:cNvPicPr/>
                            <p:nvPr/>
                          </p:nvPicPr>
                          <p:blipFill>
                            <a:blip r:embed="rId46"/>
                            <a:stretch>
                              <a:fillRect/>
                            </a:stretch>
                          </p:blipFill>
                          <p:spPr>
                            <a:xfrm>
                              <a:off x="5293080" y="2741846"/>
                              <a:ext cx="369888" cy="41116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04" name="对象 303">
                  <a:extLst>
                    <a:ext uri="{FF2B5EF4-FFF2-40B4-BE49-F238E27FC236}">
                      <a16:creationId xmlns:a16="http://schemas.microsoft.com/office/drawing/2014/main" id="{0C3A52E7-0FAB-40F5-AC17-9267BAFE0C5A}"/>
                    </a:ext>
                  </a:extLst>
                </p:cNvPr>
                <p:cNvGraphicFramePr>
                  <a:graphicFrameLocks noChangeAspect="1"/>
                </p:cNvGraphicFramePr>
                <p:nvPr/>
              </p:nvGraphicFramePr>
              <p:xfrm>
                <a:off x="6340830" y="2808521"/>
                <a:ext cx="3000375" cy="411163"/>
              </p:xfrm>
              <a:graphic>
                <a:graphicData uri="http://schemas.openxmlformats.org/presentationml/2006/ole">
                  <mc:AlternateContent>
                    <mc:Choice xmlns:v="urn:schemas-microsoft-com:vml" Requires="v">
                      <p:oleObj spid="_x0000_s6026" name="Equation" r:id="rId47" imgW="1549080" imgH="228600" progId="Equation.DSMT4">
                        <p:embed/>
                      </p:oleObj>
                    </mc:Choice>
                    <mc:Fallback>
                      <p:oleObj name="Equation" r:id="rId47" imgW="1549080" imgH="228600" progId="Equation.DSMT4">
                        <p:embed/>
                        <p:pic>
                          <p:nvPicPr>
                            <p:cNvPr id="304" name="对象 303">
                              <a:extLst>
                                <a:ext uri="{FF2B5EF4-FFF2-40B4-BE49-F238E27FC236}">
                                  <a16:creationId xmlns:a16="http://schemas.microsoft.com/office/drawing/2014/main" id="{0C3A52E7-0FAB-40F5-AC17-9267BAFE0C5A}"/>
                                </a:ext>
                              </a:extLst>
                            </p:cNvPr>
                            <p:cNvPicPr/>
                            <p:nvPr/>
                          </p:nvPicPr>
                          <p:blipFill>
                            <a:blip r:embed="rId48"/>
                            <a:stretch>
                              <a:fillRect/>
                            </a:stretch>
                          </p:blipFill>
                          <p:spPr>
                            <a:xfrm>
                              <a:off x="6340830" y="2808521"/>
                              <a:ext cx="3000375" cy="411163"/>
                            </a:xfrm>
                            <a:prstGeom prst="rect">
                              <a:avLst/>
                            </a:prstGeom>
                          </p:spPr>
                        </p:pic>
                      </p:oleObj>
                    </mc:Fallback>
                  </mc:AlternateContent>
                </a:graphicData>
              </a:graphic>
            </p:graphicFrame>
          </mc:Choice>
          <mc:Fallback xmlns="">
            <p:graphicFrame>
              <p:nvGraphicFramePr>
                <p:cNvPr id="304" name="对象 303">
                  <a:extLst>
                    <a:ext uri="{FF2B5EF4-FFF2-40B4-BE49-F238E27FC236}">
                      <a16:creationId xmlns:a16="http://schemas.microsoft.com/office/drawing/2014/main" id="{0C3A52E7-0FAB-40F5-AC17-9267BAFE0C5A}"/>
                    </a:ext>
                  </a:extLst>
                </p:cNvPr>
                <p:cNvGraphicFramePr>
                  <a:graphicFrameLocks noChangeAspect="1"/>
                </p:cNvGraphicFramePr>
                <p:nvPr>
                  <p:extLst>
                    <p:ext uri="{D42A27DB-BD31-4B8C-83A1-F6EECF244321}">
                      <p14:modId xmlns:p14="http://schemas.microsoft.com/office/powerpoint/2010/main" val="3555780300"/>
                    </p:ext>
                  </p:extLst>
                </p:nvPr>
              </p:nvGraphicFramePr>
              <p:xfrm>
                <a:off x="6340830" y="2808521"/>
                <a:ext cx="3000375" cy="411163"/>
              </p:xfrm>
              <a:graphic>
                <a:graphicData uri="http://schemas.openxmlformats.org/presentationml/2006/ole">
                  <mc:AlternateContent>
                    <mc:Choice xmlns:v="urn:schemas-microsoft-com:vml" Requires="v">
                      <p:oleObj spid="_x0000_s123601" name="Equation" r:id="rId49" imgW="1549080" imgH="228600" progId="Equation.DSMT4">
                        <p:embed/>
                      </p:oleObj>
                    </mc:Choice>
                    <mc:Fallback>
                      <p:oleObj name="Equation" r:id="rId49" imgW="1549080" imgH="228600" progId="Equation.DSMT4">
                        <p:embed/>
                        <p:pic>
                          <p:nvPicPr>
                            <p:cNvPr id="292" name="对象 291">
                              <a:extLst>
                                <a:ext uri="{FF2B5EF4-FFF2-40B4-BE49-F238E27FC236}">
                                  <a16:creationId xmlns:a16="http://schemas.microsoft.com/office/drawing/2014/main" id="{946386AA-EF82-4F6C-B404-810A09C04FDA}"/>
                                </a:ext>
                              </a:extLst>
                            </p:cNvPr>
                            <p:cNvPicPr/>
                            <p:nvPr/>
                          </p:nvPicPr>
                          <p:blipFill>
                            <a:blip r:embed="rId50"/>
                            <a:stretch>
                              <a:fillRect/>
                            </a:stretch>
                          </p:blipFill>
                          <p:spPr>
                            <a:xfrm>
                              <a:off x="6340830" y="2808521"/>
                              <a:ext cx="3000375" cy="411163"/>
                            </a:xfrm>
                            <a:prstGeom prst="rect">
                              <a:avLst/>
                            </a:prstGeom>
                          </p:spPr>
                        </p:pic>
                      </p:oleObj>
                    </mc:Fallback>
                  </mc:AlternateContent>
                </a:graphicData>
              </a:graphic>
            </p:graphicFrame>
          </mc:Fallback>
        </mc:AlternateContent>
        <p:sp>
          <p:nvSpPr>
            <p:cNvPr id="305" name="椭圆 304">
              <a:extLst>
                <a:ext uri="{FF2B5EF4-FFF2-40B4-BE49-F238E27FC236}">
                  <a16:creationId xmlns:a16="http://schemas.microsoft.com/office/drawing/2014/main" id="{F7DFB653-E0BB-40E0-8EDF-0E3C6D6F15F9}"/>
                </a:ext>
              </a:extLst>
            </p:cNvPr>
            <p:cNvSpPr/>
            <p:nvPr/>
          </p:nvSpPr>
          <p:spPr>
            <a:xfrm>
              <a:off x="4441486" y="3460308"/>
              <a:ext cx="482888" cy="4852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6" name="文本框 305">
                  <a:extLst>
                    <a:ext uri="{FF2B5EF4-FFF2-40B4-BE49-F238E27FC236}">
                      <a16:creationId xmlns:a16="http://schemas.microsoft.com/office/drawing/2014/main" id="{24AE7CA0-1BF4-43C4-94D8-F9DB1230679B}"/>
                    </a:ext>
                  </a:extLst>
                </p:cNvPr>
                <p:cNvSpPr txBox="1"/>
                <p:nvPr/>
              </p:nvSpPr>
              <p:spPr>
                <a:xfrm>
                  <a:off x="4515056" y="3437358"/>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i="1">
                                <a:latin typeface="Cambria Math" panose="02040503050406030204" pitchFamily="18" charset="0"/>
                              </a:rPr>
                              <m:t>2</m:t>
                            </m:r>
                          </m:sub>
                        </m:sSub>
                      </m:oMath>
                    </m:oMathPara>
                  </a14:m>
                  <a:endParaRPr lang="zh-CN" altLang="en-US" dirty="0"/>
                </a:p>
              </p:txBody>
            </p:sp>
          </mc:Choice>
          <mc:Fallback xmlns="">
            <p:sp>
              <p:nvSpPr>
                <p:cNvPr id="306" name="文本框 305">
                  <a:extLst>
                    <a:ext uri="{FF2B5EF4-FFF2-40B4-BE49-F238E27FC236}">
                      <a16:creationId xmlns:a16="http://schemas.microsoft.com/office/drawing/2014/main" id="{24AE7CA0-1BF4-43C4-94D8-F9DB1230679B}"/>
                    </a:ext>
                  </a:extLst>
                </p:cNvPr>
                <p:cNvSpPr txBox="1">
                  <a:spLocks noRot="1" noChangeAspect="1" noMove="1" noResize="1" noEditPoints="1" noAdjustHandles="1" noChangeArrowheads="1" noChangeShapeType="1" noTextEdit="1"/>
                </p:cNvSpPr>
                <p:nvPr/>
              </p:nvSpPr>
              <p:spPr>
                <a:xfrm>
                  <a:off x="4515056" y="3437358"/>
                  <a:ext cx="436145" cy="430887"/>
                </a:xfrm>
                <a:prstGeom prst="rect">
                  <a:avLst/>
                </a:prstGeom>
                <a:blipFill>
                  <a:blip r:embed="rId51"/>
                  <a:stretch>
                    <a:fillRect/>
                  </a:stretch>
                </a:blipFill>
              </p:spPr>
              <p:txBody>
                <a:bodyPr/>
                <a:lstStyle/>
                <a:p>
                  <a:r>
                    <a:rPr lang="zh-CN" altLang="en-US">
                      <a:noFill/>
                    </a:rPr>
                    <a:t> </a:t>
                  </a:r>
                </a:p>
              </p:txBody>
            </p:sp>
          </mc:Fallback>
        </mc:AlternateContent>
        <p:cxnSp>
          <p:nvCxnSpPr>
            <p:cNvPr id="307" name="直接箭头连接符 306">
              <a:extLst>
                <a:ext uri="{FF2B5EF4-FFF2-40B4-BE49-F238E27FC236}">
                  <a16:creationId xmlns:a16="http://schemas.microsoft.com/office/drawing/2014/main" id="{3C7BC4BD-3BA4-4DD7-B956-756EB5053312}"/>
                </a:ext>
              </a:extLst>
            </p:cNvPr>
            <p:cNvCxnSpPr>
              <a:cxnSpLocks/>
              <a:stCxn id="305" idx="6"/>
              <a:endCxn id="299" idx="2"/>
            </p:cNvCxnSpPr>
            <p:nvPr/>
          </p:nvCxnSpPr>
          <p:spPr>
            <a:xfrm flipV="1">
              <a:off x="4924374" y="3370352"/>
              <a:ext cx="930182" cy="33257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08" name="对象 307">
                  <a:extLst>
                    <a:ext uri="{FF2B5EF4-FFF2-40B4-BE49-F238E27FC236}">
                      <a16:creationId xmlns:a16="http://schemas.microsoft.com/office/drawing/2014/main" id="{9609FC56-E4DB-4CFA-B658-0B612BE9F0FE}"/>
                    </a:ext>
                  </a:extLst>
                </p:cNvPr>
                <p:cNvGraphicFramePr>
                  <a:graphicFrameLocks noChangeAspect="1"/>
                </p:cNvGraphicFramePr>
                <p:nvPr/>
              </p:nvGraphicFramePr>
              <p:xfrm>
                <a:off x="5294313" y="3446463"/>
                <a:ext cx="368300" cy="409575"/>
              </p:xfrm>
              <a:graphic>
                <a:graphicData uri="http://schemas.openxmlformats.org/presentationml/2006/ole">
                  <mc:AlternateContent>
                    <mc:Choice xmlns:v="urn:schemas-microsoft-com:vml" Requires="v">
                      <p:oleObj spid="_x0000_s6027" name="Equation" r:id="rId52" imgW="190440" imgH="228600" progId="Equation.DSMT4">
                        <p:embed/>
                      </p:oleObj>
                    </mc:Choice>
                    <mc:Fallback>
                      <p:oleObj name="Equation" r:id="rId52" imgW="190440" imgH="228600" progId="Equation.DSMT4">
                        <p:embed/>
                        <p:pic>
                          <p:nvPicPr>
                            <p:cNvPr id="308" name="对象 307">
                              <a:extLst>
                                <a:ext uri="{FF2B5EF4-FFF2-40B4-BE49-F238E27FC236}">
                                  <a16:creationId xmlns:a16="http://schemas.microsoft.com/office/drawing/2014/main" id="{9609FC56-E4DB-4CFA-B658-0B612BE9F0FE}"/>
                                </a:ext>
                              </a:extLst>
                            </p:cNvPr>
                            <p:cNvPicPr/>
                            <p:nvPr/>
                          </p:nvPicPr>
                          <p:blipFill>
                            <a:blip r:embed="rId53"/>
                            <a:stretch>
                              <a:fillRect/>
                            </a:stretch>
                          </p:blipFill>
                          <p:spPr>
                            <a:xfrm>
                              <a:off x="5294313" y="3446463"/>
                              <a:ext cx="368300" cy="409575"/>
                            </a:xfrm>
                            <a:prstGeom prst="rect">
                              <a:avLst/>
                            </a:prstGeom>
                          </p:spPr>
                        </p:pic>
                      </p:oleObj>
                    </mc:Fallback>
                  </mc:AlternateContent>
                </a:graphicData>
              </a:graphic>
            </p:graphicFrame>
          </mc:Choice>
          <mc:Fallback xmlns="">
            <p:graphicFrame>
              <p:nvGraphicFramePr>
                <p:cNvPr id="308" name="对象 307">
                  <a:extLst>
                    <a:ext uri="{FF2B5EF4-FFF2-40B4-BE49-F238E27FC236}">
                      <a16:creationId xmlns:a16="http://schemas.microsoft.com/office/drawing/2014/main" id="{9609FC56-E4DB-4CFA-B658-0B612BE9F0FE}"/>
                    </a:ext>
                  </a:extLst>
                </p:cNvPr>
                <p:cNvGraphicFramePr>
                  <a:graphicFrameLocks noChangeAspect="1"/>
                </p:cNvGraphicFramePr>
                <p:nvPr>
                  <p:extLst>
                    <p:ext uri="{D42A27DB-BD31-4B8C-83A1-F6EECF244321}">
                      <p14:modId xmlns:p14="http://schemas.microsoft.com/office/powerpoint/2010/main" val="23330664"/>
                    </p:ext>
                  </p:extLst>
                </p:nvPr>
              </p:nvGraphicFramePr>
              <p:xfrm>
                <a:off x="5294313" y="3446463"/>
                <a:ext cx="368300" cy="409575"/>
              </p:xfrm>
              <a:graphic>
                <a:graphicData uri="http://schemas.openxmlformats.org/presentationml/2006/ole">
                  <mc:AlternateContent>
                    <mc:Choice xmlns:v="urn:schemas-microsoft-com:vml" Requires="v">
                      <p:oleObj spid="_x0000_s123602" name="Equation" r:id="rId54" imgW="190440" imgH="228600" progId="Equation.DSMT4">
                        <p:embed/>
                      </p:oleObj>
                    </mc:Choice>
                    <mc:Fallback>
                      <p:oleObj name="Equation" r:id="rId54" imgW="190440" imgH="228600" progId="Equation.DSMT4">
                        <p:embed/>
                        <p:pic>
                          <p:nvPicPr>
                            <p:cNvPr id="296" name="对象 295">
                              <a:extLst>
                                <a:ext uri="{FF2B5EF4-FFF2-40B4-BE49-F238E27FC236}">
                                  <a16:creationId xmlns:a16="http://schemas.microsoft.com/office/drawing/2014/main" id="{798C03A3-F850-45EA-9054-C76A47868725}"/>
                                </a:ext>
                              </a:extLst>
                            </p:cNvPr>
                            <p:cNvPicPr/>
                            <p:nvPr/>
                          </p:nvPicPr>
                          <p:blipFill>
                            <a:blip r:embed="rId55"/>
                            <a:stretch>
                              <a:fillRect/>
                            </a:stretch>
                          </p:blipFill>
                          <p:spPr>
                            <a:xfrm>
                              <a:off x="5294313" y="3446463"/>
                              <a:ext cx="368300" cy="409575"/>
                            </a:xfrm>
                            <a:prstGeom prst="rect">
                              <a:avLst/>
                            </a:prstGeom>
                          </p:spPr>
                        </p:pic>
                      </p:oleObj>
                    </mc:Fallback>
                  </mc:AlternateContent>
                </a:graphicData>
              </a:graphic>
            </p:graphicFrame>
          </mc:Fallback>
        </mc:AlternateContent>
      </p:grpSp>
      <p:grpSp>
        <p:nvGrpSpPr>
          <p:cNvPr id="2" name="组合 1">
            <a:extLst>
              <a:ext uri="{FF2B5EF4-FFF2-40B4-BE49-F238E27FC236}">
                <a16:creationId xmlns:a16="http://schemas.microsoft.com/office/drawing/2014/main" id="{92FA2EED-0A05-446A-A6CB-F9C599DCE705}"/>
              </a:ext>
            </a:extLst>
          </p:cNvPr>
          <p:cNvGrpSpPr/>
          <p:nvPr/>
        </p:nvGrpSpPr>
        <p:grpSpPr>
          <a:xfrm>
            <a:off x="7823040" y="1170102"/>
            <a:ext cx="4014948" cy="2153638"/>
            <a:chOff x="7823040" y="1170102"/>
            <a:chExt cx="4014948" cy="2153638"/>
          </a:xfrm>
        </p:grpSpPr>
        <p:sp>
          <p:nvSpPr>
            <p:cNvPr id="310" name="椭圆 309">
              <a:extLst>
                <a:ext uri="{FF2B5EF4-FFF2-40B4-BE49-F238E27FC236}">
                  <a16:creationId xmlns:a16="http://schemas.microsoft.com/office/drawing/2014/main" id="{26D43B26-8A68-4F71-BE75-DB51DB53EEF7}"/>
                </a:ext>
              </a:extLst>
            </p:cNvPr>
            <p:cNvSpPr/>
            <p:nvPr/>
          </p:nvSpPr>
          <p:spPr>
            <a:xfrm>
              <a:off x="7830222" y="1620047"/>
              <a:ext cx="482888" cy="4852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椭圆 310">
              <a:extLst>
                <a:ext uri="{FF2B5EF4-FFF2-40B4-BE49-F238E27FC236}">
                  <a16:creationId xmlns:a16="http://schemas.microsoft.com/office/drawing/2014/main" id="{8D94ED64-F341-48F8-94CC-E61DFAE4AFA9}"/>
                </a:ext>
              </a:extLst>
            </p:cNvPr>
            <p:cNvSpPr/>
            <p:nvPr/>
          </p:nvSpPr>
          <p:spPr>
            <a:xfrm>
              <a:off x="9346029" y="1170102"/>
              <a:ext cx="482888" cy="4852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2" name="直接箭头连接符 311">
              <a:extLst>
                <a:ext uri="{FF2B5EF4-FFF2-40B4-BE49-F238E27FC236}">
                  <a16:creationId xmlns:a16="http://schemas.microsoft.com/office/drawing/2014/main" id="{72B2775D-C61B-450D-89F8-6C19ADB7E687}"/>
                </a:ext>
              </a:extLst>
            </p:cNvPr>
            <p:cNvCxnSpPr>
              <a:cxnSpLocks/>
              <a:stCxn id="310" idx="6"/>
              <a:endCxn id="311" idx="2"/>
            </p:cNvCxnSpPr>
            <p:nvPr/>
          </p:nvCxnSpPr>
          <p:spPr>
            <a:xfrm flipV="1">
              <a:off x="8313110" y="1412720"/>
              <a:ext cx="1032919" cy="44994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3" name="直接箭头连接符 312">
              <a:extLst>
                <a:ext uri="{FF2B5EF4-FFF2-40B4-BE49-F238E27FC236}">
                  <a16:creationId xmlns:a16="http://schemas.microsoft.com/office/drawing/2014/main" id="{80882C2F-CD07-4E9F-B34B-433EDD5B5D17}"/>
                </a:ext>
              </a:extLst>
            </p:cNvPr>
            <p:cNvCxnSpPr>
              <a:cxnSpLocks/>
              <a:stCxn id="311" idx="6"/>
              <a:endCxn id="349" idx="2"/>
            </p:cNvCxnSpPr>
            <p:nvPr/>
          </p:nvCxnSpPr>
          <p:spPr>
            <a:xfrm>
              <a:off x="9828917" y="1412720"/>
              <a:ext cx="812944" cy="8278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4" name="文本框 313">
                  <a:extLst>
                    <a:ext uri="{FF2B5EF4-FFF2-40B4-BE49-F238E27FC236}">
                      <a16:creationId xmlns:a16="http://schemas.microsoft.com/office/drawing/2014/main" id="{3F4A378A-AE88-48DE-AF6D-5ECEEE668C49}"/>
                    </a:ext>
                  </a:extLst>
                </p:cNvPr>
                <p:cNvSpPr txBox="1"/>
                <p:nvPr/>
              </p:nvSpPr>
              <p:spPr>
                <a:xfrm>
                  <a:off x="7903792" y="1597097"/>
                  <a:ext cx="323097" cy="320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oMath>
                    </m:oMathPara>
                  </a14:m>
                  <a:endParaRPr lang="zh-CN" altLang="en-US" dirty="0"/>
                </a:p>
              </p:txBody>
            </p:sp>
          </mc:Choice>
          <mc:Fallback xmlns="">
            <p:sp>
              <p:nvSpPr>
                <p:cNvPr id="314" name="文本框 313">
                  <a:extLst>
                    <a:ext uri="{FF2B5EF4-FFF2-40B4-BE49-F238E27FC236}">
                      <a16:creationId xmlns:a16="http://schemas.microsoft.com/office/drawing/2014/main" id="{3F4A378A-AE88-48DE-AF6D-5ECEEE668C49}"/>
                    </a:ext>
                  </a:extLst>
                </p:cNvPr>
                <p:cNvSpPr txBox="1">
                  <a:spLocks noRot="1" noChangeAspect="1" noMove="1" noResize="1" noEditPoints="1" noAdjustHandles="1" noChangeArrowheads="1" noChangeShapeType="1" noTextEdit="1"/>
                </p:cNvSpPr>
                <p:nvPr/>
              </p:nvSpPr>
              <p:spPr>
                <a:xfrm>
                  <a:off x="7903792" y="1597097"/>
                  <a:ext cx="323097" cy="320955"/>
                </a:xfrm>
                <a:prstGeom prst="rect">
                  <a:avLst/>
                </a:prstGeom>
                <a:blipFill>
                  <a:blip r:embed="rId56"/>
                  <a:stretch>
                    <a:fillRect b="-264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15" name="对象 314">
                  <a:extLst>
                    <a:ext uri="{FF2B5EF4-FFF2-40B4-BE49-F238E27FC236}">
                      <a16:creationId xmlns:a16="http://schemas.microsoft.com/office/drawing/2014/main" id="{F4492860-B9C4-40E6-BBBB-9C9BD8E8307F}"/>
                    </a:ext>
                  </a:extLst>
                </p:cNvPr>
                <p:cNvGraphicFramePr>
                  <a:graphicFrameLocks noChangeAspect="1"/>
                </p:cNvGraphicFramePr>
                <p:nvPr/>
              </p:nvGraphicFramePr>
              <p:xfrm>
                <a:off x="8596889" y="1202228"/>
                <a:ext cx="344303" cy="410655"/>
              </p:xfrm>
              <a:graphic>
                <a:graphicData uri="http://schemas.openxmlformats.org/presentationml/2006/ole">
                  <mc:AlternateContent>
                    <mc:Choice xmlns:v="urn:schemas-microsoft-com:vml" Requires="v">
                      <p:oleObj spid="_x0000_s6028" name="Equation" r:id="rId57" imgW="177480" imgH="228600" progId="Equation.DSMT4">
                        <p:embed/>
                      </p:oleObj>
                    </mc:Choice>
                    <mc:Fallback>
                      <p:oleObj name="Equation" r:id="rId57" imgW="177480" imgH="228600" progId="Equation.DSMT4">
                        <p:embed/>
                        <p:pic>
                          <p:nvPicPr>
                            <p:cNvPr id="315" name="对象 314">
                              <a:extLst>
                                <a:ext uri="{FF2B5EF4-FFF2-40B4-BE49-F238E27FC236}">
                                  <a16:creationId xmlns:a16="http://schemas.microsoft.com/office/drawing/2014/main" id="{F4492860-B9C4-40E6-BBBB-9C9BD8E8307F}"/>
                                </a:ext>
                              </a:extLst>
                            </p:cNvPr>
                            <p:cNvPicPr/>
                            <p:nvPr/>
                          </p:nvPicPr>
                          <p:blipFill>
                            <a:blip r:embed="rId58"/>
                            <a:stretch>
                              <a:fillRect/>
                            </a:stretch>
                          </p:blipFill>
                          <p:spPr>
                            <a:xfrm>
                              <a:off x="8596889" y="1202228"/>
                              <a:ext cx="344303" cy="410655"/>
                            </a:xfrm>
                            <a:prstGeom prst="rect">
                              <a:avLst/>
                            </a:prstGeom>
                          </p:spPr>
                        </p:pic>
                      </p:oleObj>
                    </mc:Fallback>
                  </mc:AlternateContent>
                </a:graphicData>
              </a:graphic>
            </p:graphicFrame>
          </mc:Choice>
          <mc:Fallback xmlns="">
            <p:graphicFrame>
              <p:nvGraphicFramePr>
                <p:cNvPr id="315" name="对象 314">
                  <a:extLst>
                    <a:ext uri="{FF2B5EF4-FFF2-40B4-BE49-F238E27FC236}">
                      <a16:creationId xmlns:a16="http://schemas.microsoft.com/office/drawing/2014/main" id="{F4492860-B9C4-40E6-BBBB-9C9BD8E8307F}"/>
                    </a:ext>
                  </a:extLst>
                </p:cNvPr>
                <p:cNvGraphicFramePr>
                  <a:graphicFrameLocks noChangeAspect="1"/>
                </p:cNvGraphicFramePr>
                <p:nvPr>
                  <p:extLst>
                    <p:ext uri="{D42A27DB-BD31-4B8C-83A1-F6EECF244321}">
                      <p14:modId xmlns:p14="http://schemas.microsoft.com/office/powerpoint/2010/main" val="2674624661"/>
                    </p:ext>
                  </p:extLst>
                </p:nvPr>
              </p:nvGraphicFramePr>
              <p:xfrm>
                <a:off x="8596889" y="1202228"/>
                <a:ext cx="344303" cy="410655"/>
              </p:xfrm>
              <a:graphic>
                <a:graphicData uri="http://schemas.openxmlformats.org/presentationml/2006/ole">
                  <mc:AlternateContent>
                    <mc:Choice xmlns:v="urn:schemas-microsoft-com:vml" Requires="v">
                      <p:oleObj spid="_x0000_s148536" name="Equation" r:id="rId59" imgW="177480" imgH="228600" progId="Equation.DSMT4">
                        <p:embed/>
                      </p:oleObj>
                    </mc:Choice>
                    <mc:Fallback>
                      <p:oleObj name="Equation" r:id="rId59" imgW="177480" imgH="228600" progId="Equation.DSMT4">
                        <p:embed/>
                        <p:pic>
                          <p:nvPicPr>
                            <p:cNvPr id="245" name="对象 244">
                              <a:extLst>
                                <a:ext uri="{FF2B5EF4-FFF2-40B4-BE49-F238E27FC236}">
                                  <a16:creationId xmlns:a16="http://schemas.microsoft.com/office/drawing/2014/main" id="{B1368122-448D-41D2-B9EF-173E3A88AB84}"/>
                                </a:ext>
                              </a:extLst>
                            </p:cNvPr>
                            <p:cNvPicPr/>
                            <p:nvPr/>
                          </p:nvPicPr>
                          <p:blipFill>
                            <a:blip r:embed="rId60"/>
                            <a:stretch>
                              <a:fillRect/>
                            </a:stretch>
                          </p:blipFill>
                          <p:spPr>
                            <a:xfrm>
                              <a:off x="8596889" y="1202228"/>
                              <a:ext cx="344303" cy="410655"/>
                            </a:xfrm>
                            <a:prstGeom prst="rect">
                              <a:avLst/>
                            </a:prstGeom>
                          </p:spPr>
                        </p:pic>
                      </p:oleObj>
                    </mc:Fallback>
                  </mc:AlternateContent>
                </a:graphicData>
              </a:graphic>
            </p:graphicFrame>
          </mc:Fallback>
        </mc:AlternateContent>
        <p:sp>
          <p:nvSpPr>
            <p:cNvPr id="317" name="椭圆 316">
              <a:extLst>
                <a:ext uri="{FF2B5EF4-FFF2-40B4-BE49-F238E27FC236}">
                  <a16:creationId xmlns:a16="http://schemas.microsoft.com/office/drawing/2014/main" id="{DE68D76C-D341-4060-B1E3-E34E6CC7C25C}"/>
                </a:ext>
              </a:extLst>
            </p:cNvPr>
            <p:cNvSpPr/>
            <p:nvPr/>
          </p:nvSpPr>
          <p:spPr>
            <a:xfrm>
              <a:off x="7823040" y="2399010"/>
              <a:ext cx="482888" cy="4852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18" name="文本框 317">
                  <a:extLst>
                    <a:ext uri="{FF2B5EF4-FFF2-40B4-BE49-F238E27FC236}">
                      <a16:creationId xmlns:a16="http://schemas.microsoft.com/office/drawing/2014/main" id="{7F7D2488-1437-41AD-AD0E-26FF8BB732DC}"/>
                    </a:ext>
                  </a:extLst>
                </p:cNvPr>
                <p:cNvSpPr txBox="1"/>
                <p:nvPr/>
              </p:nvSpPr>
              <p:spPr>
                <a:xfrm>
                  <a:off x="7896610" y="2376060"/>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i="1">
                                <a:latin typeface="Cambria Math" panose="02040503050406030204" pitchFamily="18" charset="0"/>
                              </a:rPr>
                              <m:t>2</m:t>
                            </m:r>
                          </m:sub>
                        </m:sSub>
                      </m:oMath>
                    </m:oMathPara>
                  </a14:m>
                  <a:endParaRPr lang="zh-CN" altLang="en-US" dirty="0"/>
                </a:p>
              </p:txBody>
            </p:sp>
          </mc:Choice>
          <mc:Fallback xmlns="">
            <p:sp>
              <p:nvSpPr>
                <p:cNvPr id="318" name="文本框 317">
                  <a:extLst>
                    <a:ext uri="{FF2B5EF4-FFF2-40B4-BE49-F238E27FC236}">
                      <a16:creationId xmlns:a16="http://schemas.microsoft.com/office/drawing/2014/main" id="{7F7D2488-1437-41AD-AD0E-26FF8BB732DC}"/>
                    </a:ext>
                  </a:extLst>
                </p:cNvPr>
                <p:cNvSpPr txBox="1">
                  <a:spLocks noRot="1" noChangeAspect="1" noMove="1" noResize="1" noEditPoints="1" noAdjustHandles="1" noChangeArrowheads="1" noChangeShapeType="1" noTextEdit="1"/>
                </p:cNvSpPr>
                <p:nvPr/>
              </p:nvSpPr>
              <p:spPr>
                <a:xfrm>
                  <a:off x="7896610" y="2376060"/>
                  <a:ext cx="436145" cy="430887"/>
                </a:xfrm>
                <a:prstGeom prst="rect">
                  <a:avLst/>
                </a:prstGeom>
                <a:blipFill>
                  <a:blip r:embed="rId61"/>
                  <a:stretch>
                    <a:fillRect/>
                  </a:stretch>
                </a:blipFill>
              </p:spPr>
              <p:txBody>
                <a:bodyPr/>
                <a:lstStyle/>
                <a:p>
                  <a:r>
                    <a:rPr lang="zh-CN" altLang="en-US">
                      <a:noFill/>
                    </a:rPr>
                    <a:t> </a:t>
                  </a:r>
                </a:p>
              </p:txBody>
            </p:sp>
          </mc:Fallback>
        </mc:AlternateContent>
        <p:cxnSp>
          <p:nvCxnSpPr>
            <p:cNvPr id="319" name="直接箭头连接符 318">
              <a:extLst>
                <a:ext uri="{FF2B5EF4-FFF2-40B4-BE49-F238E27FC236}">
                  <a16:creationId xmlns:a16="http://schemas.microsoft.com/office/drawing/2014/main" id="{82575640-6D4A-40A7-B0D5-9BFEA8D5A912}"/>
                </a:ext>
              </a:extLst>
            </p:cNvPr>
            <p:cNvCxnSpPr>
              <a:cxnSpLocks/>
              <a:stCxn id="317" idx="6"/>
              <a:endCxn id="311" idx="2"/>
            </p:cNvCxnSpPr>
            <p:nvPr/>
          </p:nvCxnSpPr>
          <p:spPr>
            <a:xfrm flipV="1">
              <a:off x="8305928" y="1412720"/>
              <a:ext cx="1040101" cy="122890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20" name="对象 319">
                  <a:extLst>
                    <a:ext uri="{FF2B5EF4-FFF2-40B4-BE49-F238E27FC236}">
                      <a16:creationId xmlns:a16="http://schemas.microsoft.com/office/drawing/2014/main" id="{7FC85DE5-1E8E-49E3-B597-73EF9D98BED8}"/>
                    </a:ext>
                  </a:extLst>
                </p:cNvPr>
                <p:cNvGraphicFramePr>
                  <a:graphicFrameLocks noChangeAspect="1"/>
                </p:cNvGraphicFramePr>
                <p:nvPr/>
              </p:nvGraphicFramePr>
              <p:xfrm>
                <a:off x="9090978" y="1495544"/>
                <a:ext cx="368300" cy="409575"/>
              </p:xfrm>
              <a:graphic>
                <a:graphicData uri="http://schemas.openxmlformats.org/presentationml/2006/ole">
                  <mc:AlternateContent>
                    <mc:Choice xmlns:v="urn:schemas-microsoft-com:vml" Requires="v">
                      <p:oleObj spid="_x0000_s6029" name="Equation" r:id="rId62" imgW="190440" imgH="228600" progId="Equation.DSMT4">
                        <p:embed/>
                      </p:oleObj>
                    </mc:Choice>
                    <mc:Fallback>
                      <p:oleObj name="Equation" r:id="rId62" imgW="190440" imgH="228600" progId="Equation.DSMT4">
                        <p:embed/>
                        <p:pic>
                          <p:nvPicPr>
                            <p:cNvPr id="320" name="对象 319">
                              <a:extLst>
                                <a:ext uri="{FF2B5EF4-FFF2-40B4-BE49-F238E27FC236}">
                                  <a16:creationId xmlns:a16="http://schemas.microsoft.com/office/drawing/2014/main" id="{7FC85DE5-1E8E-49E3-B597-73EF9D98BED8}"/>
                                </a:ext>
                              </a:extLst>
                            </p:cNvPr>
                            <p:cNvPicPr/>
                            <p:nvPr/>
                          </p:nvPicPr>
                          <p:blipFill>
                            <a:blip r:embed="rId63"/>
                            <a:stretch>
                              <a:fillRect/>
                            </a:stretch>
                          </p:blipFill>
                          <p:spPr>
                            <a:xfrm>
                              <a:off x="9090978" y="1495544"/>
                              <a:ext cx="368300" cy="409575"/>
                            </a:xfrm>
                            <a:prstGeom prst="rect">
                              <a:avLst/>
                            </a:prstGeom>
                          </p:spPr>
                        </p:pic>
                      </p:oleObj>
                    </mc:Fallback>
                  </mc:AlternateContent>
                </a:graphicData>
              </a:graphic>
            </p:graphicFrame>
          </mc:Choice>
          <mc:Fallback xmlns="">
            <p:graphicFrame>
              <p:nvGraphicFramePr>
                <p:cNvPr id="320" name="对象 319">
                  <a:extLst>
                    <a:ext uri="{FF2B5EF4-FFF2-40B4-BE49-F238E27FC236}">
                      <a16:creationId xmlns:a16="http://schemas.microsoft.com/office/drawing/2014/main" id="{7FC85DE5-1E8E-49E3-B597-73EF9D98BED8}"/>
                    </a:ext>
                  </a:extLst>
                </p:cNvPr>
                <p:cNvGraphicFramePr>
                  <a:graphicFrameLocks noChangeAspect="1"/>
                </p:cNvGraphicFramePr>
                <p:nvPr>
                  <p:extLst>
                    <p:ext uri="{D42A27DB-BD31-4B8C-83A1-F6EECF244321}">
                      <p14:modId xmlns:p14="http://schemas.microsoft.com/office/powerpoint/2010/main" val="3776212436"/>
                    </p:ext>
                  </p:extLst>
                </p:nvPr>
              </p:nvGraphicFramePr>
              <p:xfrm>
                <a:off x="9090978" y="1495544"/>
                <a:ext cx="368300" cy="409575"/>
              </p:xfrm>
              <a:graphic>
                <a:graphicData uri="http://schemas.openxmlformats.org/presentationml/2006/ole">
                  <mc:AlternateContent>
                    <mc:Choice xmlns:v="urn:schemas-microsoft-com:vml" Requires="v">
                      <p:oleObj spid="_x0000_s148537" name="Equation" r:id="rId64" imgW="190440" imgH="228600" progId="Equation.DSMT4">
                        <p:embed/>
                      </p:oleObj>
                    </mc:Choice>
                    <mc:Fallback>
                      <p:oleObj name="Equation" r:id="rId64" imgW="190440" imgH="228600" progId="Equation.DSMT4">
                        <p:embed/>
                        <p:pic>
                          <p:nvPicPr>
                            <p:cNvPr id="283" name="对象 282">
                              <a:extLst>
                                <a:ext uri="{FF2B5EF4-FFF2-40B4-BE49-F238E27FC236}">
                                  <a16:creationId xmlns:a16="http://schemas.microsoft.com/office/drawing/2014/main" id="{729232E3-5DD5-4900-86E9-85CDFD59002A}"/>
                                </a:ext>
                              </a:extLst>
                            </p:cNvPr>
                            <p:cNvPicPr/>
                            <p:nvPr/>
                          </p:nvPicPr>
                          <p:blipFill>
                            <a:blip r:embed="rId41"/>
                            <a:stretch>
                              <a:fillRect/>
                            </a:stretch>
                          </p:blipFill>
                          <p:spPr>
                            <a:xfrm>
                              <a:off x="9090978" y="1495544"/>
                              <a:ext cx="368300" cy="409575"/>
                            </a:xfrm>
                            <a:prstGeom prst="rect">
                              <a:avLst/>
                            </a:prstGeom>
                          </p:spPr>
                        </p:pic>
                      </p:oleObj>
                    </mc:Fallback>
                  </mc:AlternateContent>
                </a:graphicData>
              </a:graphic>
            </p:graphicFrame>
          </mc:Fallback>
        </mc:AlternateContent>
        <p:sp>
          <p:nvSpPr>
            <p:cNvPr id="325" name="椭圆 324">
              <a:extLst>
                <a:ext uri="{FF2B5EF4-FFF2-40B4-BE49-F238E27FC236}">
                  <a16:creationId xmlns:a16="http://schemas.microsoft.com/office/drawing/2014/main" id="{EEABD32B-A9D0-45B6-9222-ADB095680FE9}"/>
                </a:ext>
              </a:extLst>
            </p:cNvPr>
            <p:cNvSpPr/>
            <p:nvPr/>
          </p:nvSpPr>
          <p:spPr>
            <a:xfrm>
              <a:off x="9346029" y="1999774"/>
              <a:ext cx="482888" cy="4852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椭圆 325">
              <a:extLst>
                <a:ext uri="{FF2B5EF4-FFF2-40B4-BE49-F238E27FC236}">
                  <a16:creationId xmlns:a16="http://schemas.microsoft.com/office/drawing/2014/main" id="{8AF34DEE-CC0F-423C-A4A3-9A08DAD3A26D}"/>
                </a:ext>
              </a:extLst>
            </p:cNvPr>
            <p:cNvSpPr/>
            <p:nvPr/>
          </p:nvSpPr>
          <p:spPr>
            <a:xfrm>
              <a:off x="9351346" y="2838191"/>
              <a:ext cx="482888" cy="4852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7" name="直接箭头连接符 326">
              <a:extLst>
                <a:ext uri="{FF2B5EF4-FFF2-40B4-BE49-F238E27FC236}">
                  <a16:creationId xmlns:a16="http://schemas.microsoft.com/office/drawing/2014/main" id="{2B995813-D5E4-41E9-9F3B-EB4F7C513287}"/>
                </a:ext>
              </a:extLst>
            </p:cNvPr>
            <p:cNvCxnSpPr>
              <a:cxnSpLocks/>
              <a:stCxn id="325" idx="6"/>
              <a:endCxn id="349" idx="2"/>
            </p:cNvCxnSpPr>
            <p:nvPr/>
          </p:nvCxnSpPr>
          <p:spPr>
            <a:xfrm flipV="1">
              <a:off x="9828917" y="2240555"/>
              <a:ext cx="812944" cy="183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8" name="直接箭头连接符 327">
              <a:extLst>
                <a:ext uri="{FF2B5EF4-FFF2-40B4-BE49-F238E27FC236}">
                  <a16:creationId xmlns:a16="http://schemas.microsoft.com/office/drawing/2014/main" id="{4C4DDFEC-C6C3-4556-9380-DB1CD4E14A7D}"/>
                </a:ext>
              </a:extLst>
            </p:cNvPr>
            <p:cNvCxnSpPr>
              <a:cxnSpLocks/>
              <a:stCxn id="310" idx="6"/>
              <a:endCxn id="325" idx="2"/>
            </p:cNvCxnSpPr>
            <p:nvPr/>
          </p:nvCxnSpPr>
          <p:spPr>
            <a:xfrm>
              <a:off x="8313110" y="1862665"/>
              <a:ext cx="1032919" cy="37972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1" name="直接箭头连接符 330">
              <a:extLst>
                <a:ext uri="{FF2B5EF4-FFF2-40B4-BE49-F238E27FC236}">
                  <a16:creationId xmlns:a16="http://schemas.microsoft.com/office/drawing/2014/main" id="{5CC9F922-B613-4D33-A9A9-1766C8203C56}"/>
                </a:ext>
              </a:extLst>
            </p:cNvPr>
            <p:cNvCxnSpPr>
              <a:cxnSpLocks/>
              <a:stCxn id="310" idx="6"/>
              <a:endCxn id="326" idx="2"/>
            </p:cNvCxnSpPr>
            <p:nvPr/>
          </p:nvCxnSpPr>
          <p:spPr>
            <a:xfrm>
              <a:off x="8313110" y="1862665"/>
              <a:ext cx="1038236" cy="121814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4" name="直接箭头连接符 333">
              <a:extLst>
                <a:ext uri="{FF2B5EF4-FFF2-40B4-BE49-F238E27FC236}">
                  <a16:creationId xmlns:a16="http://schemas.microsoft.com/office/drawing/2014/main" id="{956EE413-C85C-44B7-9765-469EBA300E3E}"/>
                </a:ext>
              </a:extLst>
            </p:cNvPr>
            <p:cNvCxnSpPr>
              <a:cxnSpLocks/>
              <a:stCxn id="318" idx="3"/>
              <a:endCxn id="326" idx="2"/>
            </p:cNvCxnSpPr>
            <p:nvPr/>
          </p:nvCxnSpPr>
          <p:spPr>
            <a:xfrm>
              <a:off x="8332755" y="2591504"/>
              <a:ext cx="1018591" cy="48930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8" name="直接箭头连接符 337">
              <a:extLst>
                <a:ext uri="{FF2B5EF4-FFF2-40B4-BE49-F238E27FC236}">
                  <a16:creationId xmlns:a16="http://schemas.microsoft.com/office/drawing/2014/main" id="{4B24DF09-2616-4755-A389-942BD0A81947}"/>
                </a:ext>
              </a:extLst>
            </p:cNvPr>
            <p:cNvCxnSpPr>
              <a:cxnSpLocks/>
              <a:stCxn id="318" idx="3"/>
              <a:endCxn id="325" idx="2"/>
            </p:cNvCxnSpPr>
            <p:nvPr/>
          </p:nvCxnSpPr>
          <p:spPr>
            <a:xfrm flipV="1">
              <a:off x="8332755" y="2242392"/>
              <a:ext cx="1013274" cy="3491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41" name="对象 340">
                  <a:extLst>
                    <a:ext uri="{FF2B5EF4-FFF2-40B4-BE49-F238E27FC236}">
                      <a16:creationId xmlns:a16="http://schemas.microsoft.com/office/drawing/2014/main" id="{45F41BB2-6D2A-4F6E-AE7C-22F2A66C6DFC}"/>
                    </a:ext>
                  </a:extLst>
                </p:cNvPr>
                <p:cNvGraphicFramePr>
                  <a:graphicFrameLocks noChangeAspect="1"/>
                </p:cNvGraphicFramePr>
                <p:nvPr/>
              </p:nvGraphicFramePr>
              <p:xfrm>
                <a:off x="8961312" y="1797527"/>
                <a:ext cx="368300" cy="409575"/>
              </p:xfrm>
              <a:graphic>
                <a:graphicData uri="http://schemas.openxmlformats.org/presentationml/2006/ole">
                  <mc:AlternateContent>
                    <mc:Choice xmlns:v="urn:schemas-microsoft-com:vml" Requires="v">
                      <p:oleObj spid="_x0000_s6030" name="Equation" r:id="rId65" imgW="190440" imgH="228600" progId="Equation.DSMT4">
                        <p:embed/>
                      </p:oleObj>
                    </mc:Choice>
                    <mc:Fallback>
                      <p:oleObj name="Equation" r:id="rId65" imgW="190440" imgH="228600" progId="Equation.DSMT4">
                        <p:embed/>
                        <p:pic>
                          <p:nvPicPr>
                            <p:cNvPr id="341" name="对象 340">
                              <a:extLst>
                                <a:ext uri="{FF2B5EF4-FFF2-40B4-BE49-F238E27FC236}">
                                  <a16:creationId xmlns:a16="http://schemas.microsoft.com/office/drawing/2014/main" id="{45F41BB2-6D2A-4F6E-AE7C-22F2A66C6DFC}"/>
                                </a:ext>
                              </a:extLst>
                            </p:cNvPr>
                            <p:cNvPicPr/>
                            <p:nvPr/>
                          </p:nvPicPr>
                          <p:blipFill>
                            <a:blip r:embed="rId66"/>
                            <a:stretch>
                              <a:fillRect/>
                            </a:stretch>
                          </p:blipFill>
                          <p:spPr>
                            <a:xfrm>
                              <a:off x="8961312" y="1797527"/>
                              <a:ext cx="368300" cy="409575"/>
                            </a:xfrm>
                            <a:prstGeom prst="rect">
                              <a:avLst/>
                            </a:prstGeom>
                          </p:spPr>
                        </p:pic>
                      </p:oleObj>
                    </mc:Fallback>
                  </mc:AlternateContent>
                </a:graphicData>
              </a:graphic>
            </p:graphicFrame>
          </mc:Choice>
          <mc:Fallback xmlns="">
            <p:graphicFrame>
              <p:nvGraphicFramePr>
                <p:cNvPr id="341" name="对象 340">
                  <a:extLst>
                    <a:ext uri="{FF2B5EF4-FFF2-40B4-BE49-F238E27FC236}">
                      <a16:creationId xmlns:a16="http://schemas.microsoft.com/office/drawing/2014/main" id="{45F41BB2-6D2A-4F6E-AE7C-22F2A66C6DFC}"/>
                    </a:ext>
                  </a:extLst>
                </p:cNvPr>
                <p:cNvGraphicFramePr>
                  <a:graphicFrameLocks noChangeAspect="1"/>
                </p:cNvGraphicFramePr>
                <p:nvPr>
                  <p:extLst>
                    <p:ext uri="{D42A27DB-BD31-4B8C-83A1-F6EECF244321}">
                      <p14:modId xmlns:p14="http://schemas.microsoft.com/office/powerpoint/2010/main" val="3652054728"/>
                    </p:ext>
                  </p:extLst>
                </p:nvPr>
              </p:nvGraphicFramePr>
              <p:xfrm>
                <a:off x="8961312" y="1797527"/>
                <a:ext cx="368300" cy="409575"/>
              </p:xfrm>
              <a:graphic>
                <a:graphicData uri="http://schemas.openxmlformats.org/presentationml/2006/ole">
                  <mc:AlternateContent>
                    <mc:Choice xmlns:v="urn:schemas-microsoft-com:vml" Requires="v">
                      <p:oleObj spid="_x0000_s148538" name="Equation" r:id="rId67" imgW="190440" imgH="228600" progId="Equation.DSMT4">
                        <p:embed/>
                      </p:oleObj>
                    </mc:Choice>
                    <mc:Fallback>
                      <p:oleObj name="Equation" r:id="rId67" imgW="190440" imgH="228600" progId="Equation.DSMT4">
                        <p:embed/>
                        <p:pic>
                          <p:nvPicPr>
                            <p:cNvPr id="320" name="对象 319">
                              <a:extLst>
                                <a:ext uri="{FF2B5EF4-FFF2-40B4-BE49-F238E27FC236}">
                                  <a16:creationId xmlns:a16="http://schemas.microsoft.com/office/drawing/2014/main" id="{7FC85DE5-1E8E-49E3-B597-73EF9D98BED8}"/>
                                </a:ext>
                              </a:extLst>
                            </p:cNvPr>
                            <p:cNvPicPr/>
                            <p:nvPr/>
                          </p:nvPicPr>
                          <p:blipFill>
                            <a:blip r:embed="rId46"/>
                            <a:stretch>
                              <a:fillRect/>
                            </a:stretch>
                          </p:blipFill>
                          <p:spPr>
                            <a:xfrm>
                              <a:off x="8961312" y="1797527"/>
                              <a:ext cx="368300" cy="409575"/>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42" name="对象 341">
                  <a:extLst>
                    <a:ext uri="{FF2B5EF4-FFF2-40B4-BE49-F238E27FC236}">
                      <a16:creationId xmlns:a16="http://schemas.microsoft.com/office/drawing/2014/main" id="{D04E96E2-3850-48C2-A931-33E8D33ED26A}"/>
                    </a:ext>
                  </a:extLst>
                </p:cNvPr>
                <p:cNvGraphicFramePr>
                  <a:graphicFrameLocks noChangeAspect="1"/>
                </p:cNvGraphicFramePr>
                <p:nvPr/>
              </p:nvGraphicFramePr>
              <p:xfrm>
                <a:off x="8915782" y="2232052"/>
                <a:ext cx="368300" cy="409575"/>
              </p:xfrm>
              <a:graphic>
                <a:graphicData uri="http://schemas.openxmlformats.org/presentationml/2006/ole">
                  <mc:AlternateContent>
                    <mc:Choice xmlns:v="urn:schemas-microsoft-com:vml" Requires="v">
                      <p:oleObj spid="_x0000_s6031" name="Equation" r:id="rId68" imgW="190440" imgH="228600" progId="Equation.DSMT4">
                        <p:embed/>
                      </p:oleObj>
                    </mc:Choice>
                    <mc:Fallback>
                      <p:oleObj name="Equation" r:id="rId68" imgW="190440" imgH="228600" progId="Equation.DSMT4">
                        <p:embed/>
                        <p:pic>
                          <p:nvPicPr>
                            <p:cNvPr id="342" name="对象 341">
                              <a:extLst>
                                <a:ext uri="{FF2B5EF4-FFF2-40B4-BE49-F238E27FC236}">
                                  <a16:creationId xmlns:a16="http://schemas.microsoft.com/office/drawing/2014/main" id="{D04E96E2-3850-48C2-A931-33E8D33ED26A}"/>
                                </a:ext>
                              </a:extLst>
                            </p:cNvPr>
                            <p:cNvPicPr/>
                            <p:nvPr/>
                          </p:nvPicPr>
                          <p:blipFill>
                            <a:blip r:embed="rId69"/>
                            <a:stretch>
                              <a:fillRect/>
                            </a:stretch>
                          </p:blipFill>
                          <p:spPr>
                            <a:xfrm>
                              <a:off x="8915782" y="2232052"/>
                              <a:ext cx="368300" cy="409575"/>
                            </a:xfrm>
                            <a:prstGeom prst="rect">
                              <a:avLst/>
                            </a:prstGeom>
                          </p:spPr>
                        </p:pic>
                      </p:oleObj>
                    </mc:Fallback>
                  </mc:AlternateContent>
                </a:graphicData>
              </a:graphic>
            </p:graphicFrame>
          </mc:Choice>
          <mc:Fallback xmlns="">
            <p:graphicFrame>
              <p:nvGraphicFramePr>
                <p:cNvPr id="342" name="对象 341">
                  <a:extLst>
                    <a:ext uri="{FF2B5EF4-FFF2-40B4-BE49-F238E27FC236}">
                      <a16:creationId xmlns:a16="http://schemas.microsoft.com/office/drawing/2014/main" id="{D04E96E2-3850-48C2-A931-33E8D33ED26A}"/>
                    </a:ext>
                  </a:extLst>
                </p:cNvPr>
                <p:cNvGraphicFramePr>
                  <a:graphicFrameLocks noChangeAspect="1"/>
                </p:cNvGraphicFramePr>
                <p:nvPr>
                  <p:extLst>
                    <p:ext uri="{D42A27DB-BD31-4B8C-83A1-F6EECF244321}">
                      <p14:modId xmlns:p14="http://schemas.microsoft.com/office/powerpoint/2010/main" val="1150216052"/>
                    </p:ext>
                  </p:extLst>
                </p:nvPr>
              </p:nvGraphicFramePr>
              <p:xfrm>
                <a:off x="8915782" y="2232052"/>
                <a:ext cx="368300" cy="409575"/>
              </p:xfrm>
              <a:graphic>
                <a:graphicData uri="http://schemas.openxmlformats.org/presentationml/2006/ole">
                  <mc:AlternateContent>
                    <mc:Choice xmlns:v="urn:schemas-microsoft-com:vml" Requires="v">
                      <p:oleObj spid="_x0000_s148539" name="Equation" r:id="rId70" imgW="190440" imgH="228600" progId="Equation.DSMT4">
                        <p:embed/>
                      </p:oleObj>
                    </mc:Choice>
                    <mc:Fallback>
                      <p:oleObj name="Equation" r:id="rId70" imgW="190440" imgH="228600" progId="Equation.DSMT4">
                        <p:embed/>
                        <p:pic>
                          <p:nvPicPr>
                            <p:cNvPr id="341" name="对象 340">
                              <a:extLst>
                                <a:ext uri="{FF2B5EF4-FFF2-40B4-BE49-F238E27FC236}">
                                  <a16:creationId xmlns:a16="http://schemas.microsoft.com/office/drawing/2014/main" id="{45F41BB2-6D2A-4F6E-AE7C-22F2A66C6DFC}"/>
                                </a:ext>
                              </a:extLst>
                            </p:cNvPr>
                            <p:cNvPicPr/>
                            <p:nvPr/>
                          </p:nvPicPr>
                          <p:blipFill>
                            <a:blip r:embed="rId50"/>
                            <a:stretch>
                              <a:fillRect/>
                            </a:stretch>
                          </p:blipFill>
                          <p:spPr>
                            <a:xfrm>
                              <a:off x="8915782" y="2232052"/>
                              <a:ext cx="368300" cy="409575"/>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43" name="对象 342">
                  <a:extLst>
                    <a:ext uri="{FF2B5EF4-FFF2-40B4-BE49-F238E27FC236}">
                      <a16:creationId xmlns:a16="http://schemas.microsoft.com/office/drawing/2014/main" id="{5B9EE4D6-A750-46B2-B951-DD75FCD7123C}"/>
                    </a:ext>
                  </a:extLst>
                </p:cNvPr>
                <p:cNvGraphicFramePr>
                  <a:graphicFrameLocks noChangeAspect="1"/>
                </p:cNvGraphicFramePr>
                <p:nvPr/>
              </p:nvGraphicFramePr>
              <p:xfrm>
                <a:off x="8272387" y="1928341"/>
                <a:ext cx="368300" cy="409575"/>
              </p:xfrm>
              <a:graphic>
                <a:graphicData uri="http://schemas.openxmlformats.org/presentationml/2006/ole">
                  <mc:AlternateContent>
                    <mc:Choice xmlns:v="urn:schemas-microsoft-com:vml" Requires="v">
                      <p:oleObj spid="_x0000_s6032" name="Equation" r:id="rId71" imgW="190440" imgH="228600" progId="Equation.DSMT4">
                        <p:embed/>
                      </p:oleObj>
                    </mc:Choice>
                    <mc:Fallback>
                      <p:oleObj name="Equation" r:id="rId71" imgW="190440" imgH="228600" progId="Equation.DSMT4">
                        <p:embed/>
                        <p:pic>
                          <p:nvPicPr>
                            <p:cNvPr id="343" name="对象 342">
                              <a:extLst>
                                <a:ext uri="{FF2B5EF4-FFF2-40B4-BE49-F238E27FC236}">
                                  <a16:creationId xmlns:a16="http://schemas.microsoft.com/office/drawing/2014/main" id="{5B9EE4D6-A750-46B2-B951-DD75FCD7123C}"/>
                                </a:ext>
                              </a:extLst>
                            </p:cNvPr>
                            <p:cNvPicPr/>
                            <p:nvPr/>
                          </p:nvPicPr>
                          <p:blipFill>
                            <a:blip r:embed="rId72"/>
                            <a:stretch>
                              <a:fillRect/>
                            </a:stretch>
                          </p:blipFill>
                          <p:spPr>
                            <a:xfrm>
                              <a:off x="8272387" y="1928341"/>
                              <a:ext cx="368300" cy="409575"/>
                            </a:xfrm>
                            <a:prstGeom prst="rect">
                              <a:avLst/>
                            </a:prstGeom>
                          </p:spPr>
                        </p:pic>
                      </p:oleObj>
                    </mc:Fallback>
                  </mc:AlternateContent>
                </a:graphicData>
              </a:graphic>
            </p:graphicFrame>
          </mc:Choice>
          <mc:Fallback xmlns="">
            <p:graphicFrame>
              <p:nvGraphicFramePr>
                <p:cNvPr id="343" name="对象 342">
                  <a:extLst>
                    <a:ext uri="{FF2B5EF4-FFF2-40B4-BE49-F238E27FC236}">
                      <a16:creationId xmlns:a16="http://schemas.microsoft.com/office/drawing/2014/main" id="{5B9EE4D6-A750-46B2-B951-DD75FCD7123C}"/>
                    </a:ext>
                  </a:extLst>
                </p:cNvPr>
                <p:cNvGraphicFramePr>
                  <a:graphicFrameLocks noChangeAspect="1"/>
                </p:cNvGraphicFramePr>
                <p:nvPr>
                  <p:extLst>
                    <p:ext uri="{D42A27DB-BD31-4B8C-83A1-F6EECF244321}">
                      <p14:modId xmlns:p14="http://schemas.microsoft.com/office/powerpoint/2010/main" val="1457726618"/>
                    </p:ext>
                  </p:extLst>
                </p:nvPr>
              </p:nvGraphicFramePr>
              <p:xfrm>
                <a:off x="8272387" y="1928341"/>
                <a:ext cx="368300" cy="409575"/>
              </p:xfrm>
              <a:graphic>
                <a:graphicData uri="http://schemas.openxmlformats.org/presentationml/2006/ole">
                  <mc:AlternateContent>
                    <mc:Choice xmlns:v="urn:schemas-microsoft-com:vml" Requires="v">
                      <p:oleObj spid="_x0000_s176036" name="Equation" r:id="rId73" imgW="190440" imgH="228600" progId="Equation.DSMT4">
                        <p:embed/>
                      </p:oleObj>
                    </mc:Choice>
                    <mc:Fallback>
                      <p:oleObj name="Equation" r:id="rId73" imgW="190440" imgH="228600" progId="Equation.DSMT4">
                        <p:embed/>
                        <p:pic>
                          <p:nvPicPr>
                            <p:cNvPr id="342" name="对象 341">
                              <a:extLst>
                                <a:ext uri="{FF2B5EF4-FFF2-40B4-BE49-F238E27FC236}">
                                  <a16:creationId xmlns:a16="http://schemas.microsoft.com/office/drawing/2014/main" id="{D04E96E2-3850-48C2-A931-33E8D33ED26A}"/>
                                </a:ext>
                              </a:extLst>
                            </p:cNvPr>
                            <p:cNvPicPr/>
                            <p:nvPr/>
                          </p:nvPicPr>
                          <p:blipFill>
                            <a:blip r:embed="rId74"/>
                            <a:stretch>
                              <a:fillRect/>
                            </a:stretch>
                          </p:blipFill>
                          <p:spPr>
                            <a:xfrm>
                              <a:off x="8272387" y="1928341"/>
                              <a:ext cx="368300" cy="409575"/>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44" name="对象 343">
                  <a:extLst>
                    <a:ext uri="{FF2B5EF4-FFF2-40B4-BE49-F238E27FC236}">
                      <a16:creationId xmlns:a16="http://schemas.microsoft.com/office/drawing/2014/main" id="{380F5D76-BAA9-4600-8D9C-1A0778F80D03}"/>
                    </a:ext>
                  </a:extLst>
                </p:cNvPr>
                <p:cNvGraphicFramePr>
                  <a:graphicFrameLocks noChangeAspect="1"/>
                </p:cNvGraphicFramePr>
                <p:nvPr/>
              </p:nvGraphicFramePr>
              <p:xfrm>
                <a:off x="8548338" y="2914165"/>
                <a:ext cx="368300" cy="409575"/>
              </p:xfrm>
              <a:graphic>
                <a:graphicData uri="http://schemas.openxmlformats.org/presentationml/2006/ole">
                  <mc:AlternateContent>
                    <mc:Choice xmlns:v="urn:schemas-microsoft-com:vml" Requires="v">
                      <p:oleObj spid="_x0000_s6033" name="Equation" r:id="rId75" imgW="190440" imgH="228600" progId="Equation.DSMT4">
                        <p:embed/>
                      </p:oleObj>
                    </mc:Choice>
                    <mc:Fallback>
                      <p:oleObj name="Equation" r:id="rId75" imgW="190440" imgH="228600" progId="Equation.DSMT4">
                        <p:embed/>
                        <p:pic>
                          <p:nvPicPr>
                            <p:cNvPr id="344" name="对象 343">
                              <a:extLst>
                                <a:ext uri="{FF2B5EF4-FFF2-40B4-BE49-F238E27FC236}">
                                  <a16:creationId xmlns:a16="http://schemas.microsoft.com/office/drawing/2014/main" id="{380F5D76-BAA9-4600-8D9C-1A0778F80D03}"/>
                                </a:ext>
                              </a:extLst>
                            </p:cNvPr>
                            <p:cNvPicPr/>
                            <p:nvPr/>
                          </p:nvPicPr>
                          <p:blipFill>
                            <a:blip r:embed="rId72"/>
                            <a:stretch>
                              <a:fillRect/>
                            </a:stretch>
                          </p:blipFill>
                          <p:spPr>
                            <a:xfrm>
                              <a:off x="8548338" y="2914165"/>
                              <a:ext cx="368300" cy="409575"/>
                            </a:xfrm>
                            <a:prstGeom prst="rect">
                              <a:avLst/>
                            </a:prstGeom>
                          </p:spPr>
                        </p:pic>
                      </p:oleObj>
                    </mc:Fallback>
                  </mc:AlternateContent>
                </a:graphicData>
              </a:graphic>
            </p:graphicFrame>
          </mc:Choice>
          <mc:Fallback xmlns="">
            <p:graphicFrame>
              <p:nvGraphicFramePr>
                <p:cNvPr id="344" name="对象 343">
                  <a:extLst>
                    <a:ext uri="{FF2B5EF4-FFF2-40B4-BE49-F238E27FC236}">
                      <a16:creationId xmlns:a16="http://schemas.microsoft.com/office/drawing/2014/main" id="{380F5D76-BAA9-4600-8D9C-1A0778F80D03}"/>
                    </a:ext>
                  </a:extLst>
                </p:cNvPr>
                <p:cNvGraphicFramePr>
                  <a:graphicFrameLocks noChangeAspect="1"/>
                </p:cNvGraphicFramePr>
                <p:nvPr>
                  <p:extLst>
                    <p:ext uri="{D42A27DB-BD31-4B8C-83A1-F6EECF244321}">
                      <p14:modId xmlns:p14="http://schemas.microsoft.com/office/powerpoint/2010/main" val="160386231"/>
                    </p:ext>
                  </p:extLst>
                </p:nvPr>
              </p:nvGraphicFramePr>
              <p:xfrm>
                <a:off x="8548338" y="2914165"/>
                <a:ext cx="368300" cy="409575"/>
              </p:xfrm>
              <a:graphic>
                <a:graphicData uri="http://schemas.openxmlformats.org/presentationml/2006/ole">
                  <mc:AlternateContent>
                    <mc:Choice xmlns:v="urn:schemas-microsoft-com:vml" Requires="v">
                      <p:oleObj spid="_x0000_s148541" name="Equation" r:id="rId77" imgW="190440" imgH="228600" progId="Equation.DSMT4">
                        <p:embed/>
                      </p:oleObj>
                    </mc:Choice>
                    <mc:Fallback>
                      <p:oleObj name="Equation" r:id="rId77" imgW="190440" imgH="228600" progId="Equation.DSMT4">
                        <p:embed/>
                        <p:pic>
                          <p:nvPicPr>
                            <p:cNvPr id="343" name="对象 342">
                              <a:extLst>
                                <a:ext uri="{FF2B5EF4-FFF2-40B4-BE49-F238E27FC236}">
                                  <a16:creationId xmlns:a16="http://schemas.microsoft.com/office/drawing/2014/main" id="{5B9EE4D6-A750-46B2-B951-DD75FCD7123C}"/>
                                </a:ext>
                              </a:extLst>
                            </p:cNvPr>
                            <p:cNvPicPr/>
                            <p:nvPr/>
                          </p:nvPicPr>
                          <p:blipFill>
                            <a:blip r:embed="rId78"/>
                            <a:stretch>
                              <a:fillRect/>
                            </a:stretch>
                          </p:blipFill>
                          <p:spPr>
                            <a:xfrm>
                              <a:off x="8548338" y="2914165"/>
                              <a:ext cx="368300" cy="409575"/>
                            </a:xfrm>
                            <a:prstGeom prst="rect">
                              <a:avLst/>
                            </a:prstGeom>
                          </p:spPr>
                        </p:pic>
                      </p:oleObj>
                    </mc:Fallback>
                  </mc:AlternateContent>
                </a:graphicData>
              </a:graphic>
            </p:graphicFrame>
          </mc:Fallback>
        </mc:AlternateContent>
        <p:cxnSp>
          <p:nvCxnSpPr>
            <p:cNvPr id="345" name="直接箭头连接符 344">
              <a:extLst>
                <a:ext uri="{FF2B5EF4-FFF2-40B4-BE49-F238E27FC236}">
                  <a16:creationId xmlns:a16="http://schemas.microsoft.com/office/drawing/2014/main" id="{355DCA94-58D6-4768-9C49-B8FE9591021C}"/>
                </a:ext>
              </a:extLst>
            </p:cNvPr>
            <p:cNvCxnSpPr>
              <a:cxnSpLocks/>
              <a:stCxn id="326" idx="6"/>
              <a:endCxn id="349" idx="2"/>
            </p:cNvCxnSpPr>
            <p:nvPr/>
          </p:nvCxnSpPr>
          <p:spPr>
            <a:xfrm flipV="1">
              <a:off x="9834234" y="2240555"/>
              <a:ext cx="807627" cy="84025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9" name="椭圆 348">
              <a:extLst>
                <a:ext uri="{FF2B5EF4-FFF2-40B4-BE49-F238E27FC236}">
                  <a16:creationId xmlns:a16="http://schemas.microsoft.com/office/drawing/2014/main" id="{8713AAE3-88AA-4F4E-AB5C-4A7F5777DF49}"/>
                </a:ext>
              </a:extLst>
            </p:cNvPr>
            <p:cNvSpPr/>
            <p:nvPr/>
          </p:nvSpPr>
          <p:spPr>
            <a:xfrm>
              <a:off x="10641861" y="1988812"/>
              <a:ext cx="517879" cy="503486"/>
            </a:xfrm>
            <a:prstGeom prst="ellipse">
              <a:avLst/>
            </a:prstGeom>
            <a:solidFill>
              <a:srgbClr val="57A6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4" name="直接箭头连接符 353">
              <a:extLst>
                <a:ext uri="{FF2B5EF4-FFF2-40B4-BE49-F238E27FC236}">
                  <a16:creationId xmlns:a16="http://schemas.microsoft.com/office/drawing/2014/main" id="{9E545037-63E8-4A8E-9934-160AB16EC6F2}"/>
                </a:ext>
              </a:extLst>
            </p:cNvPr>
            <p:cNvCxnSpPr>
              <a:cxnSpLocks/>
              <a:stCxn id="349" idx="6"/>
            </p:cNvCxnSpPr>
            <p:nvPr/>
          </p:nvCxnSpPr>
          <p:spPr>
            <a:xfrm>
              <a:off x="11159740" y="2240555"/>
              <a:ext cx="517879"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357" name="对象 356">
                  <a:extLst>
                    <a:ext uri="{FF2B5EF4-FFF2-40B4-BE49-F238E27FC236}">
                      <a16:creationId xmlns:a16="http://schemas.microsoft.com/office/drawing/2014/main" id="{D3BDCF8D-38BA-4434-83B1-6E8E4AB64C58}"/>
                    </a:ext>
                  </a:extLst>
                </p:cNvPr>
                <p:cNvGraphicFramePr>
                  <a:graphicFrameLocks noChangeAspect="1"/>
                </p:cNvGraphicFramePr>
                <p:nvPr/>
              </p:nvGraphicFramePr>
              <p:xfrm>
                <a:off x="11518900" y="1746250"/>
                <a:ext cx="319088" cy="365125"/>
              </p:xfrm>
              <a:graphic>
                <a:graphicData uri="http://schemas.openxmlformats.org/presentationml/2006/ole">
                  <mc:AlternateContent>
                    <mc:Choice xmlns:v="urn:schemas-microsoft-com:vml" Requires="v">
                      <p:oleObj spid="_x0000_s6034" name="Equation" r:id="rId79" imgW="164880" imgH="203040" progId="Equation.DSMT4">
                        <p:embed/>
                      </p:oleObj>
                    </mc:Choice>
                    <mc:Fallback>
                      <p:oleObj name="Equation" r:id="rId79" imgW="164880" imgH="203040" progId="Equation.DSMT4">
                        <p:embed/>
                        <p:pic>
                          <p:nvPicPr>
                            <p:cNvPr id="357" name="对象 356">
                              <a:extLst>
                                <a:ext uri="{FF2B5EF4-FFF2-40B4-BE49-F238E27FC236}">
                                  <a16:creationId xmlns:a16="http://schemas.microsoft.com/office/drawing/2014/main" id="{D3BDCF8D-38BA-4434-83B1-6E8E4AB64C58}"/>
                                </a:ext>
                              </a:extLst>
                            </p:cNvPr>
                            <p:cNvPicPr/>
                            <p:nvPr/>
                          </p:nvPicPr>
                          <p:blipFill>
                            <a:blip r:embed="rId72"/>
                            <a:stretch>
                              <a:fillRect/>
                            </a:stretch>
                          </p:blipFill>
                          <p:spPr>
                            <a:xfrm>
                              <a:off x="11518900" y="1746250"/>
                              <a:ext cx="319088" cy="365125"/>
                            </a:xfrm>
                            <a:prstGeom prst="rect">
                              <a:avLst/>
                            </a:prstGeom>
                          </p:spPr>
                        </p:pic>
                      </p:oleObj>
                    </mc:Fallback>
                  </mc:AlternateContent>
                </a:graphicData>
              </a:graphic>
            </p:graphicFrame>
          </mc:Choice>
          <mc:Fallback xmlns="">
            <p:graphicFrame>
              <p:nvGraphicFramePr>
                <p:cNvPr id="357" name="对象 356">
                  <a:extLst>
                    <a:ext uri="{FF2B5EF4-FFF2-40B4-BE49-F238E27FC236}">
                      <a16:creationId xmlns:a16="http://schemas.microsoft.com/office/drawing/2014/main" id="{D3BDCF8D-38BA-4434-83B1-6E8E4AB64C58}"/>
                    </a:ext>
                  </a:extLst>
                </p:cNvPr>
                <p:cNvGraphicFramePr>
                  <a:graphicFrameLocks noChangeAspect="1"/>
                </p:cNvGraphicFramePr>
                <p:nvPr>
                  <p:extLst>
                    <p:ext uri="{D42A27DB-BD31-4B8C-83A1-F6EECF244321}">
                      <p14:modId xmlns:p14="http://schemas.microsoft.com/office/powerpoint/2010/main" val="3822028304"/>
                    </p:ext>
                  </p:extLst>
                </p:nvPr>
              </p:nvGraphicFramePr>
              <p:xfrm>
                <a:off x="11542713" y="1779588"/>
                <a:ext cx="269875" cy="296862"/>
              </p:xfrm>
              <a:graphic>
                <a:graphicData uri="http://schemas.openxmlformats.org/presentationml/2006/ole">
                  <mc:AlternateContent>
                    <mc:Choice xmlns:v="urn:schemas-microsoft-com:vml" Requires="v">
                      <p:oleObj spid="_x0000_s148542" name="Equation" r:id="rId81" imgW="139680" imgH="164880" progId="Equation.DSMT4">
                        <p:embed/>
                      </p:oleObj>
                    </mc:Choice>
                    <mc:Fallback>
                      <p:oleObj name="Equation" r:id="rId81" imgW="139680" imgH="164880" progId="Equation.DSMT4">
                        <p:embed/>
                        <p:pic>
                          <p:nvPicPr>
                            <p:cNvPr id="315" name="对象 314">
                              <a:extLst>
                                <a:ext uri="{FF2B5EF4-FFF2-40B4-BE49-F238E27FC236}">
                                  <a16:creationId xmlns:a16="http://schemas.microsoft.com/office/drawing/2014/main" id="{F4492860-B9C4-40E6-BBBB-9C9BD8E8307F}"/>
                                </a:ext>
                              </a:extLst>
                            </p:cNvPr>
                            <p:cNvPicPr/>
                            <p:nvPr/>
                          </p:nvPicPr>
                          <p:blipFill>
                            <a:blip r:embed="rId82"/>
                            <a:stretch>
                              <a:fillRect/>
                            </a:stretch>
                          </p:blipFill>
                          <p:spPr>
                            <a:xfrm>
                              <a:off x="11542713" y="1779588"/>
                              <a:ext cx="269875" cy="296862"/>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58" name="对象 357">
                  <a:extLst>
                    <a:ext uri="{FF2B5EF4-FFF2-40B4-BE49-F238E27FC236}">
                      <a16:creationId xmlns:a16="http://schemas.microsoft.com/office/drawing/2014/main" id="{D3B97689-8D47-464E-A428-5DDCCC4B5352}"/>
                    </a:ext>
                  </a:extLst>
                </p:cNvPr>
                <p:cNvGraphicFramePr>
                  <a:graphicFrameLocks noChangeAspect="1"/>
                </p:cNvGraphicFramePr>
                <p:nvPr/>
              </p:nvGraphicFramePr>
              <p:xfrm>
                <a:off x="10190163" y="1447800"/>
                <a:ext cx="369887" cy="409575"/>
              </p:xfrm>
              <a:graphic>
                <a:graphicData uri="http://schemas.openxmlformats.org/presentationml/2006/ole">
                  <mc:AlternateContent>
                    <mc:Choice xmlns:v="urn:schemas-microsoft-com:vml" Requires="v">
                      <p:oleObj spid="_x0000_s6035" name="Equation" r:id="rId83" imgW="190440" imgH="228600" progId="Equation.DSMT4">
                        <p:embed/>
                      </p:oleObj>
                    </mc:Choice>
                    <mc:Fallback>
                      <p:oleObj name="Equation" r:id="rId83" imgW="190440" imgH="228600" progId="Equation.DSMT4">
                        <p:embed/>
                        <p:pic>
                          <p:nvPicPr>
                            <p:cNvPr id="358" name="对象 357">
                              <a:extLst>
                                <a:ext uri="{FF2B5EF4-FFF2-40B4-BE49-F238E27FC236}">
                                  <a16:creationId xmlns:a16="http://schemas.microsoft.com/office/drawing/2014/main" id="{D3B97689-8D47-464E-A428-5DDCCC4B5352}"/>
                                </a:ext>
                              </a:extLst>
                            </p:cNvPr>
                            <p:cNvPicPr/>
                            <p:nvPr/>
                          </p:nvPicPr>
                          <p:blipFill>
                            <a:blip r:embed="rId72"/>
                            <a:stretch>
                              <a:fillRect/>
                            </a:stretch>
                          </p:blipFill>
                          <p:spPr>
                            <a:xfrm>
                              <a:off x="10190163" y="1447800"/>
                              <a:ext cx="369887" cy="409575"/>
                            </a:xfrm>
                            <a:prstGeom prst="rect">
                              <a:avLst/>
                            </a:prstGeom>
                          </p:spPr>
                        </p:pic>
                      </p:oleObj>
                    </mc:Fallback>
                  </mc:AlternateContent>
                </a:graphicData>
              </a:graphic>
            </p:graphicFrame>
          </mc:Choice>
          <mc:Fallback xmlns="">
            <p:graphicFrame>
              <p:nvGraphicFramePr>
                <p:cNvPr id="358" name="对象 357">
                  <a:extLst>
                    <a:ext uri="{FF2B5EF4-FFF2-40B4-BE49-F238E27FC236}">
                      <a16:creationId xmlns:a16="http://schemas.microsoft.com/office/drawing/2014/main" id="{D3B97689-8D47-464E-A428-5DDCCC4B5352}"/>
                    </a:ext>
                  </a:extLst>
                </p:cNvPr>
                <p:cNvGraphicFramePr>
                  <a:graphicFrameLocks noChangeAspect="1"/>
                </p:cNvGraphicFramePr>
                <p:nvPr>
                  <p:extLst>
                    <p:ext uri="{D42A27DB-BD31-4B8C-83A1-F6EECF244321}">
                      <p14:modId xmlns:p14="http://schemas.microsoft.com/office/powerpoint/2010/main" val="1326140596"/>
                    </p:ext>
                  </p:extLst>
                </p:nvPr>
              </p:nvGraphicFramePr>
              <p:xfrm>
                <a:off x="10190163" y="1447800"/>
                <a:ext cx="369887" cy="409575"/>
              </p:xfrm>
              <a:graphic>
                <a:graphicData uri="http://schemas.openxmlformats.org/presentationml/2006/ole">
                  <mc:AlternateContent>
                    <mc:Choice xmlns:v="urn:schemas-microsoft-com:vml" Requires="v">
                      <p:oleObj spid="_x0000_s148543" name="Equation" r:id="rId85" imgW="190440" imgH="228600" progId="Equation.DSMT4">
                        <p:embed/>
                      </p:oleObj>
                    </mc:Choice>
                    <mc:Fallback>
                      <p:oleObj name="Equation" r:id="rId85" imgW="190440" imgH="228600" progId="Equation.DSMT4">
                        <p:embed/>
                        <p:pic>
                          <p:nvPicPr>
                            <p:cNvPr id="315" name="对象 314">
                              <a:extLst>
                                <a:ext uri="{FF2B5EF4-FFF2-40B4-BE49-F238E27FC236}">
                                  <a16:creationId xmlns:a16="http://schemas.microsoft.com/office/drawing/2014/main" id="{F4492860-B9C4-40E6-BBBB-9C9BD8E8307F}"/>
                                </a:ext>
                              </a:extLst>
                            </p:cNvPr>
                            <p:cNvPicPr/>
                            <p:nvPr/>
                          </p:nvPicPr>
                          <p:blipFill>
                            <a:blip r:embed="rId86"/>
                            <a:stretch>
                              <a:fillRect/>
                            </a:stretch>
                          </p:blipFill>
                          <p:spPr>
                            <a:xfrm>
                              <a:off x="10190163" y="1447800"/>
                              <a:ext cx="369887" cy="409575"/>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59" name="对象 358">
                  <a:extLst>
                    <a:ext uri="{FF2B5EF4-FFF2-40B4-BE49-F238E27FC236}">
                      <a16:creationId xmlns:a16="http://schemas.microsoft.com/office/drawing/2014/main" id="{FAC0403A-BF83-414D-AF17-8E3978E1C208}"/>
                    </a:ext>
                  </a:extLst>
                </p:cNvPr>
                <p:cNvGraphicFramePr>
                  <a:graphicFrameLocks noChangeAspect="1"/>
                </p:cNvGraphicFramePr>
                <p:nvPr/>
              </p:nvGraphicFramePr>
              <p:xfrm>
                <a:off x="9931400" y="2352675"/>
                <a:ext cx="369888" cy="411163"/>
              </p:xfrm>
              <a:graphic>
                <a:graphicData uri="http://schemas.openxmlformats.org/presentationml/2006/ole">
                  <mc:AlternateContent>
                    <mc:Choice xmlns:v="urn:schemas-microsoft-com:vml" Requires="v">
                      <p:oleObj spid="_x0000_s6036" name="Equation" r:id="rId87" imgW="190440" imgH="228600" progId="Equation.DSMT4">
                        <p:embed/>
                      </p:oleObj>
                    </mc:Choice>
                    <mc:Fallback>
                      <p:oleObj name="Equation" r:id="rId87" imgW="190440" imgH="228600" progId="Equation.DSMT4">
                        <p:embed/>
                        <p:pic>
                          <p:nvPicPr>
                            <p:cNvPr id="359" name="对象 358">
                              <a:extLst>
                                <a:ext uri="{FF2B5EF4-FFF2-40B4-BE49-F238E27FC236}">
                                  <a16:creationId xmlns:a16="http://schemas.microsoft.com/office/drawing/2014/main" id="{FAC0403A-BF83-414D-AF17-8E3978E1C208}"/>
                                </a:ext>
                              </a:extLst>
                            </p:cNvPr>
                            <p:cNvPicPr/>
                            <p:nvPr/>
                          </p:nvPicPr>
                          <p:blipFill>
                            <a:blip r:embed="rId74"/>
                            <a:stretch>
                              <a:fillRect/>
                            </a:stretch>
                          </p:blipFill>
                          <p:spPr>
                            <a:xfrm>
                              <a:off x="9931400" y="2352675"/>
                              <a:ext cx="369888" cy="411163"/>
                            </a:xfrm>
                            <a:prstGeom prst="rect">
                              <a:avLst/>
                            </a:prstGeom>
                          </p:spPr>
                        </p:pic>
                      </p:oleObj>
                    </mc:Fallback>
                  </mc:AlternateContent>
                </a:graphicData>
              </a:graphic>
            </p:graphicFrame>
          </mc:Choice>
          <mc:Fallback xmlns="">
            <p:graphicFrame>
              <p:nvGraphicFramePr>
                <p:cNvPr id="359" name="对象 358">
                  <a:extLst>
                    <a:ext uri="{FF2B5EF4-FFF2-40B4-BE49-F238E27FC236}">
                      <a16:creationId xmlns:a16="http://schemas.microsoft.com/office/drawing/2014/main" id="{FAC0403A-BF83-414D-AF17-8E3978E1C208}"/>
                    </a:ext>
                  </a:extLst>
                </p:cNvPr>
                <p:cNvGraphicFramePr>
                  <a:graphicFrameLocks noChangeAspect="1"/>
                </p:cNvGraphicFramePr>
                <p:nvPr>
                  <p:extLst>
                    <p:ext uri="{D42A27DB-BD31-4B8C-83A1-F6EECF244321}">
                      <p14:modId xmlns:p14="http://schemas.microsoft.com/office/powerpoint/2010/main" val="2461076401"/>
                    </p:ext>
                  </p:extLst>
                </p:nvPr>
              </p:nvGraphicFramePr>
              <p:xfrm>
                <a:off x="9931400" y="2352675"/>
                <a:ext cx="369888" cy="411163"/>
              </p:xfrm>
              <a:graphic>
                <a:graphicData uri="http://schemas.openxmlformats.org/presentationml/2006/ole">
                  <mc:AlternateContent>
                    <mc:Choice xmlns:v="urn:schemas-microsoft-com:vml" Requires="v">
                      <p:oleObj spid="_x0000_s148544" name="Equation" r:id="rId89" imgW="190440" imgH="228600" progId="Equation.DSMT4">
                        <p:embed/>
                      </p:oleObj>
                    </mc:Choice>
                    <mc:Fallback>
                      <p:oleObj name="Equation" r:id="rId89" imgW="190440" imgH="228600" progId="Equation.DSMT4">
                        <p:embed/>
                        <p:pic>
                          <p:nvPicPr>
                            <p:cNvPr id="358" name="对象 357">
                              <a:extLst>
                                <a:ext uri="{FF2B5EF4-FFF2-40B4-BE49-F238E27FC236}">
                                  <a16:creationId xmlns:a16="http://schemas.microsoft.com/office/drawing/2014/main" id="{D3B97689-8D47-464E-A428-5DDCCC4B5352}"/>
                                </a:ext>
                              </a:extLst>
                            </p:cNvPr>
                            <p:cNvPicPr/>
                            <p:nvPr/>
                          </p:nvPicPr>
                          <p:blipFill>
                            <a:blip r:embed="rId90"/>
                            <a:stretch>
                              <a:fillRect/>
                            </a:stretch>
                          </p:blipFill>
                          <p:spPr>
                            <a:xfrm>
                              <a:off x="9931400" y="2352675"/>
                              <a:ext cx="369888" cy="411163"/>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60" name="对象 359">
                  <a:extLst>
                    <a:ext uri="{FF2B5EF4-FFF2-40B4-BE49-F238E27FC236}">
                      <a16:creationId xmlns:a16="http://schemas.microsoft.com/office/drawing/2014/main" id="{5019FBFF-E293-412F-9839-4C7877EE7CFF}"/>
                    </a:ext>
                  </a:extLst>
                </p:cNvPr>
                <p:cNvGraphicFramePr>
                  <a:graphicFrameLocks noChangeAspect="1"/>
                </p:cNvGraphicFramePr>
                <p:nvPr/>
              </p:nvGraphicFramePr>
              <p:xfrm>
                <a:off x="9936163" y="1828800"/>
                <a:ext cx="368300" cy="409575"/>
              </p:xfrm>
              <a:graphic>
                <a:graphicData uri="http://schemas.openxmlformats.org/presentationml/2006/ole">
                  <mc:AlternateContent>
                    <mc:Choice xmlns:v="urn:schemas-microsoft-com:vml" Requires="v">
                      <p:oleObj spid="_x0000_s6037" name="Equation" r:id="rId91" imgW="190440" imgH="228600" progId="Equation.DSMT4">
                        <p:embed/>
                      </p:oleObj>
                    </mc:Choice>
                    <mc:Fallback>
                      <p:oleObj name="Equation" r:id="rId91" imgW="190440" imgH="228600" progId="Equation.DSMT4">
                        <p:embed/>
                        <p:pic>
                          <p:nvPicPr>
                            <p:cNvPr id="360" name="对象 359">
                              <a:extLst>
                                <a:ext uri="{FF2B5EF4-FFF2-40B4-BE49-F238E27FC236}">
                                  <a16:creationId xmlns:a16="http://schemas.microsoft.com/office/drawing/2014/main" id="{5019FBFF-E293-412F-9839-4C7877EE7CFF}"/>
                                </a:ext>
                              </a:extLst>
                            </p:cNvPr>
                            <p:cNvPicPr/>
                            <p:nvPr/>
                          </p:nvPicPr>
                          <p:blipFill>
                            <a:blip r:embed="rId92"/>
                            <a:stretch>
                              <a:fillRect/>
                            </a:stretch>
                          </p:blipFill>
                          <p:spPr>
                            <a:xfrm>
                              <a:off x="9936163" y="1828800"/>
                              <a:ext cx="368300" cy="409575"/>
                            </a:xfrm>
                            <a:prstGeom prst="rect">
                              <a:avLst/>
                            </a:prstGeom>
                          </p:spPr>
                        </p:pic>
                      </p:oleObj>
                    </mc:Fallback>
                  </mc:AlternateContent>
                </a:graphicData>
              </a:graphic>
            </p:graphicFrame>
          </mc:Choice>
          <mc:Fallback xmlns="">
            <p:graphicFrame>
              <p:nvGraphicFramePr>
                <p:cNvPr id="360" name="对象 359">
                  <a:extLst>
                    <a:ext uri="{FF2B5EF4-FFF2-40B4-BE49-F238E27FC236}">
                      <a16:creationId xmlns:a16="http://schemas.microsoft.com/office/drawing/2014/main" id="{5019FBFF-E293-412F-9839-4C7877EE7CFF}"/>
                    </a:ext>
                  </a:extLst>
                </p:cNvPr>
                <p:cNvGraphicFramePr>
                  <a:graphicFrameLocks noChangeAspect="1"/>
                </p:cNvGraphicFramePr>
                <p:nvPr>
                  <p:extLst>
                    <p:ext uri="{D42A27DB-BD31-4B8C-83A1-F6EECF244321}">
                      <p14:modId xmlns:p14="http://schemas.microsoft.com/office/powerpoint/2010/main" val="3413972087"/>
                    </p:ext>
                  </p:extLst>
                </p:nvPr>
              </p:nvGraphicFramePr>
              <p:xfrm>
                <a:off x="9936163" y="1828800"/>
                <a:ext cx="368300" cy="409575"/>
              </p:xfrm>
              <a:graphic>
                <a:graphicData uri="http://schemas.openxmlformats.org/presentationml/2006/ole">
                  <mc:AlternateContent>
                    <mc:Choice xmlns:v="urn:schemas-microsoft-com:vml" Requires="v">
                      <p:oleObj spid="_x0000_s148545" name="Equation" r:id="rId93" imgW="190440" imgH="228600" progId="Equation.DSMT4">
                        <p:embed/>
                      </p:oleObj>
                    </mc:Choice>
                    <mc:Fallback>
                      <p:oleObj name="Equation" r:id="rId93" imgW="190440" imgH="228600" progId="Equation.DSMT4">
                        <p:embed/>
                        <p:pic>
                          <p:nvPicPr>
                            <p:cNvPr id="359" name="对象 358">
                              <a:extLst>
                                <a:ext uri="{FF2B5EF4-FFF2-40B4-BE49-F238E27FC236}">
                                  <a16:creationId xmlns:a16="http://schemas.microsoft.com/office/drawing/2014/main" id="{FAC0403A-BF83-414D-AF17-8E3978E1C208}"/>
                                </a:ext>
                              </a:extLst>
                            </p:cNvPr>
                            <p:cNvPicPr/>
                            <p:nvPr/>
                          </p:nvPicPr>
                          <p:blipFill>
                            <a:blip r:embed="rId94"/>
                            <a:stretch>
                              <a:fillRect/>
                            </a:stretch>
                          </p:blipFill>
                          <p:spPr>
                            <a:xfrm>
                              <a:off x="9936163" y="1828800"/>
                              <a:ext cx="368300" cy="409575"/>
                            </a:xfrm>
                            <a:prstGeom prst="rect">
                              <a:avLst/>
                            </a:prstGeom>
                          </p:spPr>
                        </p:pic>
                      </p:oleObj>
                    </mc:Fallback>
                  </mc:AlternateContent>
                </a:graphicData>
              </a:graphic>
            </p:graphicFrame>
          </mc:Fallback>
        </mc:AlternateContent>
      </p:grpSp>
      <p:grpSp>
        <p:nvGrpSpPr>
          <p:cNvPr id="4" name="组合 3">
            <a:extLst>
              <a:ext uri="{FF2B5EF4-FFF2-40B4-BE49-F238E27FC236}">
                <a16:creationId xmlns:a16="http://schemas.microsoft.com/office/drawing/2014/main" id="{763362D9-B1E3-4196-80DD-49C6CB8F5A22}"/>
              </a:ext>
            </a:extLst>
          </p:cNvPr>
          <p:cNvGrpSpPr/>
          <p:nvPr/>
        </p:nvGrpSpPr>
        <p:grpSpPr>
          <a:xfrm>
            <a:off x="8320977" y="3683024"/>
            <a:ext cx="3388527" cy="2766441"/>
            <a:chOff x="8320977" y="3683024"/>
            <a:chExt cx="3388527" cy="2766441"/>
          </a:xfrm>
        </p:grpSpPr>
        <p:grpSp>
          <p:nvGrpSpPr>
            <p:cNvPr id="361" name="组合 360">
              <a:extLst>
                <a:ext uri="{FF2B5EF4-FFF2-40B4-BE49-F238E27FC236}">
                  <a16:creationId xmlns:a16="http://schemas.microsoft.com/office/drawing/2014/main" id="{8CD44E1C-D5BA-461D-805A-8275DCD82D0A}"/>
                </a:ext>
              </a:extLst>
            </p:cNvPr>
            <p:cNvGrpSpPr/>
            <p:nvPr/>
          </p:nvGrpSpPr>
          <p:grpSpPr>
            <a:xfrm>
              <a:off x="8320977" y="4080466"/>
              <a:ext cx="2507069" cy="2368999"/>
              <a:chOff x="660400" y="1366838"/>
              <a:chExt cx="1822450" cy="1806575"/>
            </a:xfrm>
          </p:grpSpPr>
          <p:grpSp>
            <p:nvGrpSpPr>
              <p:cNvPr id="362" name="组合 361">
                <a:extLst>
                  <a:ext uri="{FF2B5EF4-FFF2-40B4-BE49-F238E27FC236}">
                    <a16:creationId xmlns:a16="http://schemas.microsoft.com/office/drawing/2014/main" id="{C5486B85-2167-4736-9328-815B61142C99}"/>
                  </a:ext>
                </a:extLst>
              </p:cNvPr>
              <p:cNvGrpSpPr/>
              <p:nvPr/>
            </p:nvGrpSpPr>
            <p:grpSpPr>
              <a:xfrm>
                <a:off x="1059365" y="1572322"/>
                <a:ext cx="1371601" cy="1226636"/>
                <a:chOff x="1059365" y="1471961"/>
                <a:chExt cx="1371601" cy="1226636"/>
              </a:xfrm>
            </p:grpSpPr>
            <p:cxnSp>
              <p:nvCxnSpPr>
                <p:cNvPr id="365" name="直接箭头连接符 364">
                  <a:extLst>
                    <a:ext uri="{FF2B5EF4-FFF2-40B4-BE49-F238E27FC236}">
                      <a16:creationId xmlns:a16="http://schemas.microsoft.com/office/drawing/2014/main" id="{17B90CD0-EA28-4F99-A154-F7CEB4BBA3E5}"/>
                    </a:ext>
                  </a:extLst>
                </p:cNvPr>
                <p:cNvCxnSpPr>
                  <a:cxnSpLocks/>
                </p:cNvCxnSpPr>
                <p:nvPr/>
              </p:nvCxnSpPr>
              <p:spPr>
                <a:xfrm flipV="1">
                  <a:off x="1059365" y="1471961"/>
                  <a:ext cx="0" cy="122663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6" name="直接箭头连接符 365">
                  <a:extLst>
                    <a:ext uri="{FF2B5EF4-FFF2-40B4-BE49-F238E27FC236}">
                      <a16:creationId xmlns:a16="http://schemas.microsoft.com/office/drawing/2014/main" id="{48864E7B-90B3-4D67-B6DA-A890F615CB98}"/>
                    </a:ext>
                  </a:extLst>
                </p:cNvPr>
                <p:cNvCxnSpPr>
                  <a:cxnSpLocks/>
                </p:cNvCxnSpPr>
                <p:nvPr/>
              </p:nvCxnSpPr>
              <p:spPr>
                <a:xfrm flipV="1">
                  <a:off x="1059365" y="2698596"/>
                  <a:ext cx="1371601"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67" name="等腰三角形 366">
                  <a:extLst>
                    <a:ext uri="{FF2B5EF4-FFF2-40B4-BE49-F238E27FC236}">
                      <a16:creationId xmlns:a16="http://schemas.microsoft.com/office/drawing/2014/main" id="{96BE6FB1-E74C-468D-A447-FF06C8471730}"/>
                    </a:ext>
                  </a:extLst>
                </p:cNvPr>
                <p:cNvSpPr/>
                <p:nvPr/>
              </p:nvSpPr>
              <p:spPr>
                <a:xfrm>
                  <a:off x="1302485" y="1588866"/>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等腰三角形 367">
                  <a:extLst>
                    <a:ext uri="{FF2B5EF4-FFF2-40B4-BE49-F238E27FC236}">
                      <a16:creationId xmlns:a16="http://schemas.microsoft.com/office/drawing/2014/main" id="{2892E16D-588C-4429-96E8-128BF7381BBE}"/>
                    </a:ext>
                  </a:extLst>
                </p:cNvPr>
                <p:cNvSpPr/>
                <p:nvPr/>
              </p:nvSpPr>
              <p:spPr>
                <a:xfrm>
                  <a:off x="1391695" y="164462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等腰三角形 368">
                  <a:extLst>
                    <a:ext uri="{FF2B5EF4-FFF2-40B4-BE49-F238E27FC236}">
                      <a16:creationId xmlns:a16="http://schemas.microsoft.com/office/drawing/2014/main" id="{DE119267-9F23-4412-AF4C-A614335BBDAA}"/>
                    </a:ext>
                  </a:extLst>
                </p:cNvPr>
                <p:cNvSpPr/>
                <p:nvPr/>
              </p:nvSpPr>
              <p:spPr>
                <a:xfrm>
                  <a:off x="1168670" y="1737249"/>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等腰三角形 369">
                  <a:extLst>
                    <a:ext uri="{FF2B5EF4-FFF2-40B4-BE49-F238E27FC236}">
                      <a16:creationId xmlns:a16="http://schemas.microsoft.com/office/drawing/2014/main" id="{EE8213C4-1A31-45F8-B3BF-96BF8CCDA459}"/>
                    </a:ext>
                  </a:extLst>
                </p:cNvPr>
                <p:cNvSpPr/>
                <p:nvPr/>
              </p:nvSpPr>
              <p:spPr>
                <a:xfrm>
                  <a:off x="1310847" y="184876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等腰三角形 370">
                  <a:extLst>
                    <a:ext uri="{FF2B5EF4-FFF2-40B4-BE49-F238E27FC236}">
                      <a16:creationId xmlns:a16="http://schemas.microsoft.com/office/drawing/2014/main" id="{3D66F75B-5AC8-4E7B-8A07-60DE29383F0B}"/>
                    </a:ext>
                  </a:extLst>
                </p:cNvPr>
                <p:cNvSpPr/>
                <p:nvPr/>
              </p:nvSpPr>
              <p:spPr>
                <a:xfrm>
                  <a:off x="1177497" y="1928795"/>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等腰三角形 371">
                  <a:extLst>
                    <a:ext uri="{FF2B5EF4-FFF2-40B4-BE49-F238E27FC236}">
                      <a16:creationId xmlns:a16="http://schemas.microsoft.com/office/drawing/2014/main" id="{35321618-71F5-4EAA-9125-5393AD0F6051}"/>
                    </a:ext>
                  </a:extLst>
                </p:cNvPr>
                <p:cNvSpPr/>
                <p:nvPr/>
              </p:nvSpPr>
              <p:spPr>
                <a:xfrm>
                  <a:off x="1117442" y="214373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等腰三角形 372">
                  <a:extLst>
                    <a:ext uri="{FF2B5EF4-FFF2-40B4-BE49-F238E27FC236}">
                      <a16:creationId xmlns:a16="http://schemas.microsoft.com/office/drawing/2014/main" id="{01832524-257C-480B-87A8-A56E6EA9920E}"/>
                    </a:ext>
                  </a:extLst>
                </p:cNvPr>
                <p:cNvSpPr/>
                <p:nvPr/>
              </p:nvSpPr>
              <p:spPr>
                <a:xfrm>
                  <a:off x="1261823" y="225524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等腰三角形 373">
                  <a:extLst>
                    <a:ext uri="{FF2B5EF4-FFF2-40B4-BE49-F238E27FC236}">
                      <a16:creationId xmlns:a16="http://schemas.microsoft.com/office/drawing/2014/main" id="{F288F948-81B7-4B72-B4C1-2A8BFCF6376A}"/>
                    </a:ext>
                  </a:extLst>
                </p:cNvPr>
                <p:cNvSpPr/>
                <p:nvPr/>
              </p:nvSpPr>
              <p:spPr>
                <a:xfrm>
                  <a:off x="1391695" y="2144917"/>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等腰三角形 374">
                  <a:extLst>
                    <a:ext uri="{FF2B5EF4-FFF2-40B4-BE49-F238E27FC236}">
                      <a16:creationId xmlns:a16="http://schemas.microsoft.com/office/drawing/2014/main" id="{AD4179F2-312A-44C1-B99E-FAA34ECF5720}"/>
                    </a:ext>
                  </a:extLst>
                </p:cNvPr>
                <p:cNvSpPr/>
                <p:nvPr/>
              </p:nvSpPr>
              <p:spPr>
                <a:xfrm>
                  <a:off x="1429562" y="2358667"/>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6" name="等腰三角形 375">
                  <a:extLst>
                    <a:ext uri="{FF2B5EF4-FFF2-40B4-BE49-F238E27FC236}">
                      <a16:creationId xmlns:a16="http://schemas.microsoft.com/office/drawing/2014/main" id="{0583EE90-398C-4054-8A72-022673EE758A}"/>
                    </a:ext>
                  </a:extLst>
                </p:cNvPr>
                <p:cNvSpPr/>
                <p:nvPr/>
              </p:nvSpPr>
              <p:spPr>
                <a:xfrm>
                  <a:off x="1623430" y="22179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等腰三角形 376">
                  <a:extLst>
                    <a:ext uri="{FF2B5EF4-FFF2-40B4-BE49-F238E27FC236}">
                      <a16:creationId xmlns:a16="http://schemas.microsoft.com/office/drawing/2014/main" id="{ECBEB4C0-E9CA-4A35-9B4D-8B626923B660}"/>
                    </a:ext>
                  </a:extLst>
                </p:cNvPr>
                <p:cNvSpPr/>
                <p:nvPr/>
              </p:nvSpPr>
              <p:spPr>
                <a:xfrm>
                  <a:off x="1940432" y="2143731"/>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8" name="等腰三角形 377">
                  <a:extLst>
                    <a:ext uri="{FF2B5EF4-FFF2-40B4-BE49-F238E27FC236}">
                      <a16:creationId xmlns:a16="http://schemas.microsoft.com/office/drawing/2014/main" id="{6844581B-B5CC-4C83-9F31-4CDBEC5F6D2E}"/>
                    </a:ext>
                  </a:extLst>
                </p:cNvPr>
                <p:cNvSpPr/>
                <p:nvPr/>
              </p:nvSpPr>
              <p:spPr>
                <a:xfrm>
                  <a:off x="2118601" y="196760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9" name="等腰三角形 378">
                  <a:extLst>
                    <a:ext uri="{FF2B5EF4-FFF2-40B4-BE49-F238E27FC236}">
                      <a16:creationId xmlns:a16="http://schemas.microsoft.com/office/drawing/2014/main" id="{CBB321D7-A678-4FD2-9982-DB43B677CA97}"/>
                    </a:ext>
                  </a:extLst>
                </p:cNvPr>
                <p:cNvSpPr/>
                <p:nvPr/>
              </p:nvSpPr>
              <p:spPr>
                <a:xfrm>
                  <a:off x="2111033" y="22179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等腰三角形 379">
                  <a:extLst>
                    <a:ext uri="{FF2B5EF4-FFF2-40B4-BE49-F238E27FC236}">
                      <a16:creationId xmlns:a16="http://schemas.microsoft.com/office/drawing/2014/main" id="{B78D7909-E0E7-4514-A128-2C8191E2AC8E}"/>
                    </a:ext>
                  </a:extLst>
                </p:cNvPr>
                <p:cNvSpPr/>
                <p:nvPr/>
              </p:nvSpPr>
              <p:spPr>
                <a:xfrm>
                  <a:off x="2021823" y="240250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等腰三角形 380">
                  <a:extLst>
                    <a:ext uri="{FF2B5EF4-FFF2-40B4-BE49-F238E27FC236}">
                      <a16:creationId xmlns:a16="http://schemas.microsoft.com/office/drawing/2014/main" id="{072DB027-5F5E-45C4-9753-588300F4870A}"/>
                    </a:ext>
                  </a:extLst>
                </p:cNvPr>
                <p:cNvSpPr/>
                <p:nvPr/>
              </p:nvSpPr>
              <p:spPr>
                <a:xfrm>
                  <a:off x="1804023" y="240250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等腰三角形 381">
                  <a:extLst>
                    <a:ext uri="{FF2B5EF4-FFF2-40B4-BE49-F238E27FC236}">
                      <a16:creationId xmlns:a16="http://schemas.microsoft.com/office/drawing/2014/main" id="{908E83F9-42E3-4B6D-99C1-375EE228D509}"/>
                    </a:ext>
                  </a:extLst>
                </p:cNvPr>
                <p:cNvSpPr/>
                <p:nvPr/>
              </p:nvSpPr>
              <p:spPr>
                <a:xfrm>
                  <a:off x="1611351" y="2528632"/>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等腰三角形 382">
                  <a:extLst>
                    <a:ext uri="{FF2B5EF4-FFF2-40B4-BE49-F238E27FC236}">
                      <a16:creationId xmlns:a16="http://schemas.microsoft.com/office/drawing/2014/main" id="{D8E235ED-0950-4EFA-87FC-25725C80C005}"/>
                    </a:ext>
                  </a:extLst>
                </p:cNvPr>
                <p:cNvSpPr/>
                <p:nvPr/>
              </p:nvSpPr>
              <p:spPr>
                <a:xfrm>
                  <a:off x="1359983" y="2541598"/>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4" name="等腰三角形 383">
                  <a:extLst>
                    <a:ext uri="{FF2B5EF4-FFF2-40B4-BE49-F238E27FC236}">
                      <a16:creationId xmlns:a16="http://schemas.microsoft.com/office/drawing/2014/main" id="{47C4735D-294B-4DAC-820D-31BDD55C8432}"/>
                    </a:ext>
                  </a:extLst>
                </p:cNvPr>
                <p:cNvSpPr/>
                <p:nvPr/>
              </p:nvSpPr>
              <p:spPr>
                <a:xfrm>
                  <a:off x="1120504" y="2462023"/>
                  <a:ext cx="89210" cy="11151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5" name="椭圆 384">
                  <a:extLst>
                    <a:ext uri="{FF2B5EF4-FFF2-40B4-BE49-F238E27FC236}">
                      <a16:creationId xmlns:a16="http://schemas.microsoft.com/office/drawing/2014/main" id="{E1542D51-7CB6-480E-8DB2-1163920EAF29}"/>
                    </a:ext>
                  </a:extLst>
                </p:cNvPr>
                <p:cNvSpPr/>
                <p:nvPr/>
              </p:nvSpPr>
              <p:spPr>
                <a:xfrm>
                  <a:off x="1668035" y="1501988"/>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椭圆 385">
                  <a:extLst>
                    <a:ext uri="{FF2B5EF4-FFF2-40B4-BE49-F238E27FC236}">
                      <a16:creationId xmlns:a16="http://schemas.microsoft.com/office/drawing/2014/main" id="{CF10464F-7FAE-45CC-B6F3-8E3F36A35B2F}"/>
                    </a:ext>
                  </a:extLst>
                </p:cNvPr>
                <p:cNvSpPr/>
                <p:nvPr/>
              </p:nvSpPr>
              <p:spPr>
                <a:xfrm>
                  <a:off x="1767990" y="1660303"/>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7" name="椭圆 386">
                  <a:extLst>
                    <a:ext uri="{FF2B5EF4-FFF2-40B4-BE49-F238E27FC236}">
                      <a16:creationId xmlns:a16="http://schemas.microsoft.com/office/drawing/2014/main" id="{B3380A6E-4400-4FB4-9BA3-EDB3B1081917}"/>
                    </a:ext>
                  </a:extLst>
                </p:cNvPr>
                <p:cNvSpPr/>
                <p:nvPr/>
              </p:nvSpPr>
              <p:spPr>
                <a:xfrm>
                  <a:off x="1892268" y="1571138"/>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8" name="椭圆 387">
                  <a:extLst>
                    <a:ext uri="{FF2B5EF4-FFF2-40B4-BE49-F238E27FC236}">
                      <a16:creationId xmlns:a16="http://schemas.microsoft.com/office/drawing/2014/main" id="{D0BF3024-843F-4929-B1CB-A081DCE13A8A}"/>
                    </a:ext>
                  </a:extLst>
                </p:cNvPr>
                <p:cNvSpPr/>
                <p:nvPr/>
              </p:nvSpPr>
              <p:spPr>
                <a:xfrm>
                  <a:off x="1910167" y="178398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椭圆 388">
                  <a:extLst>
                    <a:ext uri="{FF2B5EF4-FFF2-40B4-BE49-F238E27FC236}">
                      <a16:creationId xmlns:a16="http://schemas.microsoft.com/office/drawing/2014/main" id="{7434B9E9-9078-4E75-9996-78C0325D5F04}"/>
                    </a:ext>
                  </a:extLst>
                </p:cNvPr>
                <p:cNvSpPr/>
                <p:nvPr/>
              </p:nvSpPr>
              <p:spPr>
                <a:xfrm>
                  <a:off x="1910167" y="1964486"/>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0" name="椭圆 389">
                  <a:extLst>
                    <a:ext uri="{FF2B5EF4-FFF2-40B4-BE49-F238E27FC236}">
                      <a16:creationId xmlns:a16="http://schemas.microsoft.com/office/drawing/2014/main" id="{215750F1-7D59-4B53-A539-7080EE7B5745}"/>
                    </a:ext>
                  </a:extLst>
                </p:cNvPr>
                <p:cNvSpPr/>
                <p:nvPr/>
              </p:nvSpPr>
              <p:spPr>
                <a:xfrm>
                  <a:off x="1819679" y="209372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1" name="椭圆 390">
                  <a:extLst>
                    <a:ext uri="{FF2B5EF4-FFF2-40B4-BE49-F238E27FC236}">
                      <a16:creationId xmlns:a16="http://schemas.microsoft.com/office/drawing/2014/main" id="{50C3275F-066E-45BE-BAC5-91224D2B357A}"/>
                    </a:ext>
                  </a:extLst>
                </p:cNvPr>
                <p:cNvSpPr/>
                <p:nvPr/>
              </p:nvSpPr>
              <p:spPr>
                <a:xfrm>
                  <a:off x="1672393" y="2093724"/>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椭圆 391">
                  <a:extLst>
                    <a:ext uri="{FF2B5EF4-FFF2-40B4-BE49-F238E27FC236}">
                      <a16:creationId xmlns:a16="http://schemas.microsoft.com/office/drawing/2014/main" id="{E9355ED7-9126-4097-9AF0-1CEE8CBE96D7}"/>
                    </a:ext>
                  </a:extLst>
                </p:cNvPr>
                <p:cNvSpPr/>
                <p:nvPr/>
              </p:nvSpPr>
              <p:spPr>
                <a:xfrm>
                  <a:off x="1738160" y="1928795"/>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3" name="椭圆 392">
                  <a:extLst>
                    <a:ext uri="{FF2B5EF4-FFF2-40B4-BE49-F238E27FC236}">
                      <a16:creationId xmlns:a16="http://schemas.microsoft.com/office/drawing/2014/main" id="{A9C9E23C-27C5-4A65-B4CC-F47FDCAB83B5}"/>
                    </a:ext>
                  </a:extLst>
                </p:cNvPr>
                <p:cNvSpPr/>
                <p:nvPr/>
              </p:nvSpPr>
              <p:spPr>
                <a:xfrm>
                  <a:off x="1602811" y="1816163"/>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4" name="椭圆 393">
                  <a:extLst>
                    <a:ext uri="{FF2B5EF4-FFF2-40B4-BE49-F238E27FC236}">
                      <a16:creationId xmlns:a16="http://schemas.microsoft.com/office/drawing/2014/main" id="{3C448BA1-9CBA-42EE-A534-AFB1F3203EE8}"/>
                    </a:ext>
                  </a:extLst>
                </p:cNvPr>
                <p:cNvSpPr/>
                <p:nvPr/>
              </p:nvSpPr>
              <p:spPr>
                <a:xfrm>
                  <a:off x="1588292" y="1664027"/>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椭圆 394">
                  <a:extLst>
                    <a:ext uri="{FF2B5EF4-FFF2-40B4-BE49-F238E27FC236}">
                      <a16:creationId xmlns:a16="http://schemas.microsoft.com/office/drawing/2014/main" id="{AA6071E5-5723-4118-8573-4D343620F5E7}"/>
                    </a:ext>
                  </a:extLst>
                </p:cNvPr>
                <p:cNvSpPr/>
                <p:nvPr/>
              </p:nvSpPr>
              <p:spPr>
                <a:xfrm>
                  <a:off x="1482975" y="1932367"/>
                  <a:ext cx="90488" cy="100013"/>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63" name="对象 362">
                <a:extLst>
                  <a:ext uri="{FF2B5EF4-FFF2-40B4-BE49-F238E27FC236}">
                    <a16:creationId xmlns:a16="http://schemas.microsoft.com/office/drawing/2014/main" id="{D7EAFDCB-D437-4217-A0E0-A751D6CA492D}"/>
                  </a:ext>
                </a:extLst>
              </p:cNvPr>
              <p:cNvGraphicFramePr>
                <a:graphicFrameLocks noChangeAspect="1"/>
              </p:cNvGraphicFramePr>
              <p:nvPr/>
            </p:nvGraphicFramePr>
            <p:xfrm>
              <a:off x="2187575" y="2763838"/>
              <a:ext cx="295275" cy="409575"/>
            </p:xfrm>
            <a:graphic>
              <a:graphicData uri="http://schemas.openxmlformats.org/presentationml/2006/ole">
                <mc:AlternateContent xmlns:mc="http://schemas.openxmlformats.org/markup-compatibility/2006">
                  <mc:Choice xmlns:v="urn:schemas-microsoft-com:vml" Requires="v">
                    <p:oleObj spid="_x0000_s6038" name="Equation" r:id="rId95" imgW="152280" imgH="228600" progId="Equation.DSMT4">
                      <p:embed/>
                    </p:oleObj>
                  </mc:Choice>
                  <mc:Fallback>
                    <p:oleObj name="Equation" r:id="rId95" imgW="152280" imgH="228600" progId="Equation.DSMT4">
                      <p:embed/>
                      <p:pic>
                        <p:nvPicPr>
                          <p:cNvPr id="363" name="对象 362">
                            <a:extLst>
                              <a:ext uri="{FF2B5EF4-FFF2-40B4-BE49-F238E27FC236}">
                                <a16:creationId xmlns:a16="http://schemas.microsoft.com/office/drawing/2014/main" id="{D7EAFDCB-D437-4217-A0E0-A751D6CA492D}"/>
                              </a:ext>
                            </a:extLst>
                          </p:cNvPr>
                          <p:cNvPicPr/>
                          <p:nvPr/>
                        </p:nvPicPr>
                        <p:blipFill>
                          <a:blip r:embed="rId9"/>
                          <a:stretch>
                            <a:fillRect/>
                          </a:stretch>
                        </p:blipFill>
                        <p:spPr>
                          <a:xfrm>
                            <a:off x="2187575" y="2763838"/>
                            <a:ext cx="295275" cy="409575"/>
                          </a:xfrm>
                          <a:prstGeom prst="rect">
                            <a:avLst/>
                          </a:prstGeom>
                        </p:spPr>
                      </p:pic>
                    </p:oleObj>
                  </mc:Fallback>
                </mc:AlternateContent>
              </a:graphicData>
            </a:graphic>
          </p:graphicFrame>
          <p:graphicFrame>
            <p:nvGraphicFramePr>
              <p:cNvPr id="364" name="对象 363">
                <a:extLst>
                  <a:ext uri="{FF2B5EF4-FFF2-40B4-BE49-F238E27FC236}">
                    <a16:creationId xmlns:a16="http://schemas.microsoft.com/office/drawing/2014/main" id="{EFFAC4B7-9286-497C-ADB5-1B263BEE57A8}"/>
                  </a:ext>
                </a:extLst>
              </p:cNvPr>
              <p:cNvGraphicFramePr>
                <a:graphicFrameLocks noChangeAspect="1"/>
              </p:cNvGraphicFramePr>
              <p:nvPr/>
            </p:nvGraphicFramePr>
            <p:xfrm>
              <a:off x="660400" y="1366838"/>
              <a:ext cx="319088" cy="411162"/>
            </p:xfrm>
            <a:graphic>
              <a:graphicData uri="http://schemas.openxmlformats.org/presentationml/2006/ole">
                <mc:AlternateContent xmlns:mc="http://schemas.openxmlformats.org/markup-compatibility/2006">
                  <mc:Choice xmlns:v="urn:schemas-microsoft-com:vml" Requires="v">
                    <p:oleObj spid="_x0000_s6039" name="Equation" r:id="rId96" imgW="164880" imgH="228600" progId="Equation.DSMT4">
                      <p:embed/>
                    </p:oleObj>
                  </mc:Choice>
                  <mc:Fallback>
                    <p:oleObj name="Equation" r:id="rId96" imgW="164880" imgH="228600" progId="Equation.DSMT4">
                      <p:embed/>
                      <p:pic>
                        <p:nvPicPr>
                          <p:cNvPr id="364" name="对象 363">
                            <a:extLst>
                              <a:ext uri="{FF2B5EF4-FFF2-40B4-BE49-F238E27FC236}">
                                <a16:creationId xmlns:a16="http://schemas.microsoft.com/office/drawing/2014/main" id="{EFFAC4B7-9286-497C-ADB5-1B263BEE57A8}"/>
                              </a:ext>
                            </a:extLst>
                          </p:cNvPr>
                          <p:cNvPicPr/>
                          <p:nvPr/>
                        </p:nvPicPr>
                        <p:blipFill>
                          <a:blip r:embed="rId11"/>
                          <a:stretch>
                            <a:fillRect/>
                          </a:stretch>
                        </p:blipFill>
                        <p:spPr>
                          <a:xfrm>
                            <a:off x="660400" y="1366838"/>
                            <a:ext cx="319088" cy="411162"/>
                          </a:xfrm>
                          <a:prstGeom prst="rect">
                            <a:avLst/>
                          </a:prstGeom>
                        </p:spPr>
                      </p:pic>
                    </p:oleObj>
                  </mc:Fallback>
                </mc:AlternateContent>
              </a:graphicData>
            </a:graphic>
          </p:graphicFrame>
        </p:grpSp>
        <p:cxnSp>
          <p:nvCxnSpPr>
            <p:cNvPr id="396" name="直接连接符 395">
              <a:extLst>
                <a:ext uri="{FF2B5EF4-FFF2-40B4-BE49-F238E27FC236}">
                  <a16:creationId xmlns:a16="http://schemas.microsoft.com/office/drawing/2014/main" id="{41EB5300-34B0-4E0E-8197-F5C6AC7738FB}"/>
                </a:ext>
              </a:extLst>
            </p:cNvPr>
            <p:cNvCxnSpPr>
              <a:cxnSpLocks/>
            </p:cNvCxnSpPr>
            <p:nvPr/>
          </p:nvCxnSpPr>
          <p:spPr>
            <a:xfrm>
              <a:off x="8876593" y="4260777"/>
              <a:ext cx="770150" cy="1481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直接连接符 397">
              <a:extLst>
                <a:ext uri="{FF2B5EF4-FFF2-40B4-BE49-F238E27FC236}">
                  <a16:creationId xmlns:a16="http://schemas.microsoft.com/office/drawing/2014/main" id="{A6E364FD-EFCA-4464-9D6C-2B161D0847DC}"/>
                </a:ext>
              </a:extLst>
            </p:cNvPr>
            <p:cNvCxnSpPr>
              <a:cxnSpLocks/>
            </p:cNvCxnSpPr>
            <p:nvPr/>
          </p:nvCxnSpPr>
          <p:spPr>
            <a:xfrm flipH="1">
              <a:off x="9126867" y="4062103"/>
              <a:ext cx="642512" cy="128762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0" name="直接连接符 399">
              <a:extLst>
                <a:ext uri="{FF2B5EF4-FFF2-40B4-BE49-F238E27FC236}">
                  <a16:creationId xmlns:a16="http://schemas.microsoft.com/office/drawing/2014/main" id="{D6E74F8E-9DCC-42F4-9CB8-49AFA7E58D6B}"/>
                </a:ext>
              </a:extLst>
            </p:cNvPr>
            <p:cNvCxnSpPr>
              <a:cxnSpLocks/>
              <a:endCxn id="379" idx="4"/>
            </p:cNvCxnSpPr>
            <p:nvPr/>
          </p:nvCxnSpPr>
          <p:spPr>
            <a:xfrm>
              <a:off x="9091452" y="5202476"/>
              <a:ext cx="1347824" cy="2718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3" name="弧形 402">
              <a:extLst>
                <a:ext uri="{FF2B5EF4-FFF2-40B4-BE49-F238E27FC236}">
                  <a16:creationId xmlns:a16="http://schemas.microsoft.com/office/drawing/2014/main" id="{CAEA397C-3B47-43F1-A5FD-A29F211EB119}"/>
                </a:ext>
              </a:extLst>
            </p:cNvPr>
            <p:cNvSpPr/>
            <p:nvPr/>
          </p:nvSpPr>
          <p:spPr>
            <a:xfrm rot="13626927">
              <a:off x="9742306" y="3135691"/>
              <a:ext cx="1419865" cy="2514531"/>
            </a:xfrm>
            <a:prstGeom prst="arc">
              <a:avLst>
                <a:gd name="adj1" fmla="val 10715886"/>
                <a:gd name="adj2" fmla="val 266169"/>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3569107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gtEl>
                                        <p:attrNameLst>
                                          <p:attrName>style.visibility</p:attrName>
                                        </p:attrNameLst>
                                      </p:cBhvr>
                                      <p:to>
                                        <p:strVal val="visible"/>
                                      </p:to>
                                    </p:set>
                                    <p:animEffect transition="in" filter="fade">
                                      <p:cBhvr>
                                        <p:cTn id="12" dur="500"/>
                                        <p:tgtEl>
                                          <p:spTgt spid="28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7"/>
                                        </p:tgtEl>
                                        <p:attrNameLst>
                                          <p:attrName>style.visibility</p:attrName>
                                        </p:attrNameLst>
                                      </p:cBhvr>
                                      <p:to>
                                        <p:strVal val="visible"/>
                                      </p:to>
                                    </p:set>
                                    <p:animEffect transition="in" filter="fade">
                                      <p:cBhvr>
                                        <p:cTn id="16" dur="500"/>
                                        <p:tgtEl>
                                          <p:spTgt spid="2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F6127098-F0B8-4694-9421-69A1669CC3CA}"/>
              </a:ext>
            </a:extLst>
          </p:cNvPr>
          <p:cNvSpPr txBox="1"/>
          <p:nvPr/>
        </p:nvSpPr>
        <p:spPr>
          <a:xfrm>
            <a:off x="167887" y="167341"/>
            <a:ext cx="2031325"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神经网络</a:t>
            </a:r>
          </a:p>
        </p:txBody>
      </p:sp>
      <p:grpSp>
        <p:nvGrpSpPr>
          <p:cNvPr id="58" name="组合 57">
            <a:extLst>
              <a:ext uri="{FF2B5EF4-FFF2-40B4-BE49-F238E27FC236}">
                <a16:creationId xmlns:a16="http://schemas.microsoft.com/office/drawing/2014/main" id="{2F67AAEA-743A-44E2-9662-750DD4D1757C}"/>
              </a:ext>
            </a:extLst>
          </p:cNvPr>
          <p:cNvGrpSpPr/>
          <p:nvPr/>
        </p:nvGrpSpPr>
        <p:grpSpPr>
          <a:xfrm>
            <a:off x="329510" y="1226632"/>
            <a:ext cx="6171652" cy="3780262"/>
            <a:chOff x="329510" y="1070518"/>
            <a:chExt cx="6171652" cy="3780262"/>
          </a:xfrm>
        </p:grpSpPr>
        <p:grpSp>
          <p:nvGrpSpPr>
            <p:cNvPr id="3" name="组合 2">
              <a:extLst>
                <a:ext uri="{FF2B5EF4-FFF2-40B4-BE49-F238E27FC236}">
                  <a16:creationId xmlns:a16="http://schemas.microsoft.com/office/drawing/2014/main" id="{4371D551-4699-4B50-BD1E-143F4804CDE2}"/>
                </a:ext>
              </a:extLst>
            </p:cNvPr>
            <p:cNvGrpSpPr/>
            <p:nvPr/>
          </p:nvGrpSpPr>
          <p:grpSpPr>
            <a:xfrm>
              <a:off x="329510" y="1205690"/>
              <a:ext cx="6171652" cy="3511276"/>
              <a:chOff x="2113704" y="1307165"/>
              <a:chExt cx="8173033" cy="4713939"/>
            </a:xfrm>
          </p:grpSpPr>
          <p:sp>
            <p:nvSpPr>
              <p:cNvPr id="4" name="椭圆 3">
                <a:extLst>
                  <a:ext uri="{FF2B5EF4-FFF2-40B4-BE49-F238E27FC236}">
                    <a16:creationId xmlns:a16="http://schemas.microsoft.com/office/drawing/2014/main" id="{19D70190-5D5D-45B6-AC2D-EB1ECBCD94E3}"/>
                  </a:ext>
                </a:extLst>
              </p:cNvPr>
              <p:cNvSpPr/>
              <p:nvPr/>
            </p:nvSpPr>
            <p:spPr>
              <a:xfrm>
                <a:off x="3475318" y="1737477"/>
                <a:ext cx="639482" cy="6514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86FEC61B-27C6-4604-81AB-116B7267AD71}"/>
                  </a:ext>
                </a:extLst>
              </p:cNvPr>
              <p:cNvSpPr/>
              <p:nvPr/>
            </p:nvSpPr>
            <p:spPr>
              <a:xfrm>
                <a:off x="3475318" y="2777383"/>
                <a:ext cx="639482" cy="6514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8F0872EC-F1D2-4BAD-B0A6-3167595822D3}"/>
                  </a:ext>
                </a:extLst>
              </p:cNvPr>
              <p:cNvSpPr/>
              <p:nvPr/>
            </p:nvSpPr>
            <p:spPr>
              <a:xfrm>
                <a:off x="3475318" y="3817289"/>
                <a:ext cx="639482" cy="6514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723BCEAC-6783-4E20-9B11-E9DF65BDCEA4}"/>
                  </a:ext>
                </a:extLst>
              </p:cNvPr>
              <p:cNvSpPr/>
              <p:nvPr/>
            </p:nvSpPr>
            <p:spPr>
              <a:xfrm>
                <a:off x="3475318" y="4940865"/>
                <a:ext cx="639482" cy="651435"/>
              </a:xfrm>
              <a:prstGeom prst="ellipse">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B865218-7DA5-429F-9A43-EA68737A65A1}"/>
                  </a:ext>
                </a:extLst>
              </p:cNvPr>
              <p:cNvSpPr/>
              <p:nvPr/>
            </p:nvSpPr>
            <p:spPr>
              <a:xfrm>
                <a:off x="5776259" y="1307165"/>
                <a:ext cx="639482" cy="6514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D84E65A-4294-4FF2-B364-B0330EA9A33D}"/>
                  </a:ext>
                </a:extLst>
              </p:cNvPr>
              <p:cNvSpPr/>
              <p:nvPr/>
            </p:nvSpPr>
            <p:spPr>
              <a:xfrm>
                <a:off x="5773270" y="2275353"/>
                <a:ext cx="639482" cy="6514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6D68319A-3409-4F18-B08C-9573EF280752}"/>
                  </a:ext>
                </a:extLst>
              </p:cNvPr>
              <p:cNvSpPr/>
              <p:nvPr/>
            </p:nvSpPr>
            <p:spPr>
              <a:xfrm>
                <a:off x="5773270" y="3370541"/>
                <a:ext cx="639482" cy="6514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99C1655C-EBFC-4901-99BD-5C1E69CC1DDE}"/>
                  </a:ext>
                </a:extLst>
              </p:cNvPr>
              <p:cNvSpPr/>
              <p:nvPr/>
            </p:nvSpPr>
            <p:spPr>
              <a:xfrm>
                <a:off x="5773270" y="4377576"/>
                <a:ext cx="639482" cy="6514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9DD26F4D-54C1-4DBD-B313-E189008D1C04}"/>
                  </a:ext>
                </a:extLst>
              </p:cNvPr>
              <p:cNvSpPr/>
              <p:nvPr/>
            </p:nvSpPr>
            <p:spPr>
              <a:xfrm>
                <a:off x="5773270" y="5369669"/>
                <a:ext cx="639482" cy="651435"/>
              </a:xfrm>
              <a:prstGeom prst="ellipse">
                <a:avLst/>
              </a:prstGeom>
              <a:solidFill>
                <a:srgbClr val="F19CB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2F9D77AF-492A-45DE-97FD-0B66F29535BF}"/>
                  </a:ext>
                </a:extLst>
              </p:cNvPr>
              <p:cNvSpPr/>
              <p:nvPr/>
            </p:nvSpPr>
            <p:spPr>
              <a:xfrm>
                <a:off x="8229528" y="2719106"/>
                <a:ext cx="639482" cy="651435"/>
              </a:xfrm>
              <a:prstGeom prst="ellipse">
                <a:avLst/>
              </a:prstGeom>
              <a:solidFill>
                <a:srgbClr val="57A6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3A64EF2E-B0A9-48B2-814F-82ED7A4FD7A3}"/>
                  </a:ext>
                </a:extLst>
              </p:cNvPr>
              <p:cNvSpPr/>
              <p:nvPr/>
            </p:nvSpPr>
            <p:spPr>
              <a:xfrm>
                <a:off x="8229528" y="4067121"/>
                <a:ext cx="639482" cy="651435"/>
              </a:xfrm>
              <a:prstGeom prst="ellipse">
                <a:avLst/>
              </a:prstGeom>
              <a:solidFill>
                <a:srgbClr val="57A6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a:extLst>
                  <a:ext uri="{FF2B5EF4-FFF2-40B4-BE49-F238E27FC236}">
                    <a16:creationId xmlns:a16="http://schemas.microsoft.com/office/drawing/2014/main" id="{F2CDDC00-58E8-4A3D-9698-D31DC1C2E1A7}"/>
                  </a:ext>
                </a:extLst>
              </p:cNvPr>
              <p:cNvCxnSpPr>
                <a:cxnSpLocks/>
                <a:endCxn id="4" idx="2"/>
              </p:cNvCxnSpPr>
              <p:nvPr/>
            </p:nvCxnSpPr>
            <p:spPr>
              <a:xfrm>
                <a:off x="2710201" y="2063194"/>
                <a:ext cx="765117"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00BABA19-5EDE-4BAD-BA89-9A5AB5FA0FE9}"/>
                  </a:ext>
                </a:extLst>
              </p:cNvPr>
              <p:cNvCxnSpPr>
                <a:cxnSpLocks/>
                <a:endCxn id="5" idx="2"/>
              </p:cNvCxnSpPr>
              <p:nvPr/>
            </p:nvCxnSpPr>
            <p:spPr>
              <a:xfrm>
                <a:off x="2710201" y="3103100"/>
                <a:ext cx="765117"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C3A320C-AAC7-46A0-B7C2-CDF34222B6DD}"/>
                  </a:ext>
                </a:extLst>
              </p:cNvPr>
              <p:cNvCxnSpPr>
                <a:cxnSpLocks/>
                <a:endCxn id="6" idx="2"/>
              </p:cNvCxnSpPr>
              <p:nvPr/>
            </p:nvCxnSpPr>
            <p:spPr>
              <a:xfrm flipV="1">
                <a:off x="2718930" y="4143007"/>
                <a:ext cx="756388" cy="52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F9120125-8DEE-481E-9143-CD7178FC0CE6}"/>
                  </a:ext>
                </a:extLst>
              </p:cNvPr>
              <p:cNvCxnSpPr>
                <a:cxnSpLocks/>
                <a:endCxn id="7" idx="2"/>
              </p:cNvCxnSpPr>
              <p:nvPr/>
            </p:nvCxnSpPr>
            <p:spPr>
              <a:xfrm flipV="1">
                <a:off x="2710201" y="5266583"/>
                <a:ext cx="765117" cy="524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C0279EFA-F3A3-45FD-8F66-3665B0E5DDA9}"/>
                  </a:ext>
                </a:extLst>
              </p:cNvPr>
              <p:cNvCxnSpPr>
                <a:cxnSpLocks/>
                <a:stCxn id="4" idx="6"/>
                <a:endCxn id="8" idx="2"/>
              </p:cNvCxnSpPr>
              <p:nvPr/>
            </p:nvCxnSpPr>
            <p:spPr>
              <a:xfrm flipV="1">
                <a:off x="4114800" y="1632883"/>
                <a:ext cx="1661459" cy="4303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E797C1A-3E87-42EC-B61D-137E2B8C22FF}"/>
                  </a:ext>
                </a:extLst>
              </p:cNvPr>
              <p:cNvCxnSpPr>
                <a:cxnSpLocks/>
                <a:stCxn id="4" idx="6"/>
              </p:cNvCxnSpPr>
              <p:nvPr/>
            </p:nvCxnSpPr>
            <p:spPr>
              <a:xfrm>
                <a:off x="4114800" y="2063195"/>
                <a:ext cx="1655481" cy="41387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3149CF01-53AB-4044-AA48-E66FD1E425C4}"/>
                  </a:ext>
                </a:extLst>
              </p:cNvPr>
              <p:cNvCxnSpPr>
                <a:cxnSpLocks/>
                <a:stCxn id="4" idx="6"/>
                <a:endCxn id="10" idx="1"/>
              </p:cNvCxnSpPr>
              <p:nvPr/>
            </p:nvCxnSpPr>
            <p:spPr>
              <a:xfrm>
                <a:off x="4114800" y="2063195"/>
                <a:ext cx="1752120" cy="140274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1201CF5E-3199-4737-8BC4-824FFDC6DB08}"/>
                  </a:ext>
                </a:extLst>
              </p:cNvPr>
              <p:cNvCxnSpPr>
                <a:cxnSpLocks/>
                <a:stCxn id="4" idx="6"/>
                <a:endCxn id="11" idx="1"/>
              </p:cNvCxnSpPr>
              <p:nvPr/>
            </p:nvCxnSpPr>
            <p:spPr>
              <a:xfrm>
                <a:off x="4114800" y="2063195"/>
                <a:ext cx="1752120" cy="240978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49C47AF-4907-4742-AE71-1B263A5DBB67}"/>
                  </a:ext>
                </a:extLst>
              </p:cNvPr>
              <p:cNvCxnSpPr>
                <a:cxnSpLocks/>
                <a:stCxn id="4" idx="6"/>
                <a:endCxn id="12" idx="1"/>
              </p:cNvCxnSpPr>
              <p:nvPr/>
            </p:nvCxnSpPr>
            <p:spPr>
              <a:xfrm>
                <a:off x="4114800" y="2063195"/>
                <a:ext cx="1752120" cy="340187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D6F64F39-C436-41B8-9C22-8869EBBE89C6}"/>
                  </a:ext>
                </a:extLst>
              </p:cNvPr>
              <p:cNvCxnSpPr>
                <a:cxnSpLocks/>
                <a:stCxn id="5" idx="6"/>
              </p:cNvCxnSpPr>
              <p:nvPr/>
            </p:nvCxnSpPr>
            <p:spPr>
              <a:xfrm flipV="1">
                <a:off x="4114800" y="1721042"/>
                <a:ext cx="1655481" cy="13820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420A5B1-FDDA-427B-832E-61CDF9263C1D}"/>
                  </a:ext>
                </a:extLst>
              </p:cNvPr>
              <p:cNvCxnSpPr>
                <a:cxnSpLocks/>
                <a:stCxn id="5" idx="6"/>
                <a:endCxn id="9" idx="2"/>
              </p:cNvCxnSpPr>
              <p:nvPr/>
            </p:nvCxnSpPr>
            <p:spPr>
              <a:xfrm flipV="1">
                <a:off x="4114800" y="2601071"/>
                <a:ext cx="1658470" cy="50203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C0AF33C3-24D7-4C22-BBE8-F3E6E35CC4B8}"/>
                  </a:ext>
                </a:extLst>
              </p:cNvPr>
              <p:cNvCxnSpPr>
                <a:cxnSpLocks/>
                <a:stCxn id="5" idx="6"/>
              </p:cNvCxnSpPr>
              <p:nvPr/>
            </p:nvCxnSpPr>
            <p:spPr>
              <a:xfrm>
                <a:off x="4114800" y="3103101"/>
                <a:ext cx="1655481" cy="46353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AF2566C-A89E-4E8A-A2C0-B2F644BBBBC9}"/>
                  </a:ext>
                </a:extLst>
              </p:cNvPr>
              <p:cNvCxnSpPr>
                <a:cxnSpLocks/>
                <a:stCxn id="5" idx="6"/>
              </p:cNvCxnSpPr>
              <p:nvPr/>
            </p:nvCxnSpPr>
            <p:spPr>
              <a:xfrm>
                <a:off x="4114800" y="3103101"/>
                <a:ext cx="1655481" cy="14038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2AABC413-D79B-42D0-B943-9E07E5EE3D8E}"/>
                  </a:ext>
                </a:extLst>
              </p:cNvPr>
              <p:cNvCxnSpPr>
                <a:cxnSpLocks/>
                <a:stCxn id="5" idx="6"/>
              </p:cNvCxnSpPr>
              <p:nvPr/>
            </p:nvCxnSpPr>
            <p:spPr>
              <a:xfrm>
                <a:off x="4114800" y="3103101"/>
                <a:ext cx="1655481" cy="241299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E6DF21AB-8705-40ED-8963-E65CF6507717}"/>
                  </a:ext>
                </a:extLst>
              </p:cNvPr>
              <p:cNvCxnSpPr>
                <a:cxnSpLocks/>
                <a:stCxn id="6" idx="6"/>
              </p:cNvCxnSpPr>
              <p:nvPr/>
            </p:nvCxnSpPr>
            <p:spPr>
              <a:xfrm flipV="1">
                <a:off x="4114800" y="1819023"/>
                <a:ext cx="1655481" cy="232398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AA00C946-15E8-41C6-B362-45D0C6626D30}"/>
                  </a:ext>
                </a:extLst>
              </p:cNvPr>
              <p:cNvCxnSpPr>
                <a:cxnSpLocks/>
                <a:stCxn id="6" idx="6"/>
              </p:cNvCxnSpPr>
              <p:nvPr/>
            </p:nvCxnSpPr>
            <p:spPr>
              <a:xfrm flipV="1">
                <a:off x="4114800" y="2727720"/>
                <a:ext cx="1655481" cy="141528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5C80854-A3D3-4067-BF45-61EB9A09B66F}"/>
                  </a:ext>
                </a:extLst>
              </p:cNvPr>
              <p:cNvCxnSpPr>
                <a:cxnSpLocks/>
                <a:stCxn id="6" idx="6"/>
              </p:cNvCxnSpPr>
              <p:nvPr/>
            </p:nvCxnSpPr>
            <p:spPr>
              <a:xfrm>
                <a:off x="4114800" y="4143007"/>
                <a:ext cx="1655481" cy="44207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C5BBE37-440C-4CAB-AE73-46EE8D83C667}"/>
                  </a:ext>
                </a:extLst>
              </p:cNvPr>
              <p:cNvCxnSpPr>
                <a:cxnSpLocks/>
                <a:stCxn id="6" idx="6"/>
              </p:cNvCxnSpPr>
              <p:nvPr/>
            </p:nvCxnSpPr>
            <p:spPr>
              <a:xfrm>
                <a:off x="4114800" y="4143007"/>
                <a:ext cx="1655481" cy="146125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6575FE96-0A74-4613-AFF3-6A841771722A}"/>
                  </a:ext>
                </a:extLst>
              </p:cNvPr>
              <p:cNvCxnSpPr>
                <a:cxnSpLocks/>
                <a:stCxn id="7" idx="6"/>
                <a:endCxn id="8" idx="3"/>
              </p:cNvCxnSpPr>
              <p:nvPr/>
            </p:nvCxnSpPr>
            <p:spPr>
              <a:xfrm flipV="1">
                <a:off x="4114800" y="1863200"/>
                <a:ext cx="1755109" cy="340338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8EDFB937-84DB-4792-9793-E50AD39898DC}"/>
                  </a:ext>
                </a:extLst>
              </p:cNvPr>
              <p:cNvCxnSpPr>
                <a:cxnSpLocks/>
                <a:stCxn id="7" idx="6"/>
                <a:endCxn id="9" idx="3"/>
              </p:cNvCxnSpPr>
              <p:nvPr/>
            </p:nvCxnSpPr>
            <p:spPr>
              <a:xfrm flipV="1">
                <a:off x="4114800" y="2831388"/>
                <a:ext cx="1752120" cy="243519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C2587E2-808B-49D3-8CB4-791EC002BA89}"/>
                  </a:ext>
                </a:extLst>
              </p:cNvPr>
              <p:cNvCxnSpPr>
                <a:cxnSpLocks/>
                <a:stCxn id="6" idx="6"/>
                <a:endCxn id="10" idx="2"/>
              </p:cNvCxnSpPr>
              <p:nvPr/>
            </p:nvCxnSpPr>
            <p:spPr>
              <a:xfrm flipV="1">
                <a:off x="4114800" y="3696259"/>
                <a:ext cx="1658470" cy="44674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54FF455-07BB-4B84-949B-B5F1FE4C5CF0}"/>
                  </a:ext>
                </a:extLst>
              </p:cNvPr>
              <p:cNvCxnSpPr>
                <a:cxnSpLocks/>
                <a:stCxn id="7" idx="6"/>
              </p:cNvCxnSpPr>
              <p:nvPr/>
            </p:nvCxnSpPr>
            <p:spPr>
              <a:xfrm flipV="1">
                <a:off x="4114800" y="3834080"/>
                <a:ext cx="1655481" cy="143250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0D3C46AD-8BD2-4041-8417-7B8767A79388}"/>
                  </a:ext>
                </a:extLst>
              </p:cNvPr>
              <p:cNvCxnSpPr>
                <a:cxnSpLocks/>
                <a:stCxn id="7" idx="6"/>
                <a:endCxn id="11" idx="2"/>
              </p:cNvCxnSpPr>
              <p:nvPr/>
            </p:nvCxnSpPr>
            <p:spPr>
              <a:xfrm flipV="1">
                <a:off x="4114800" y="4703294"/>
                <a:ext cx="1658470" cy="56328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6459151A-FD18-4CFC-8DC7-E60C7D8D9CA6}"/>
                  </a:ext>
                </a:extLst>
              </p:cNvPr>
              <p:cNvCxnSpPr>
                <a:cxnSpLocks/>
                <a:stCxn id="7" idx="6"/>
                <a:endCxn id="12" idx="2"/>
              </p:cNvCxnSpPr>
              <p:nvPr/>
            </p:nvCxnSpPr>
            <p:spPr>
              <a:xfrm>
                <a:off x="4114800" y="5266583"/>
                <a:ext cx="1658470" cy="42880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416B6FA-B415-4567-BF81-B0E72488612C}"/>
                  </a:ext>
                </a:extLst>
              </p:cNvPr>
              <p:cNvCxnSpPr>
                <a:cxnSpLocks/>
                <a:stCxn id="8" idx="6"/>
                <a:endCxn id="13" idx="1"/>
              </p:cNvCxnSpPr>
              <p:nvPr/>
            </p:nvCxnSpPr>
            <p:spPr>
              <a:xfrm>
                <a:off x="6415741" y="1632883"/>
                <a:ext cx="1907437" cy="118162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0ABEC6DC-D82F-42D3-BAAA-8C917FB87063}"/>
                  </a:ext>
                </a:extLst>
              </p:cNvPr>
              <p:cNvCxnSpPr>
                <a:cxnSpLocks/>
                <a:stCxn id="8" idx="6"/>
                <a:endCxn id="14" idx="1"/>
              </p:cNvCxnSpPr>
              <p:nvPr/>
            </p:nvCxnSpPr>
            <p:spPr>
              <a:xfrm>
                <a:off x="6415741" y="1632883"/>
                <a:ext cx="1907437" cy="252963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CCD14BFC-5281-4919-AC69-1E922AEE8592}"/>
                  </a:ext>
                </a:extLst>
              </p:cNvPr>
              <p:cNvCxnSpPr>
                <a:cxnSpLocks/>
                <a:stCxn id="9" idx="6"/>
              </p:cNvCxnSpPr>
              <p:nvPr/>
            </p:nvCxnSpPr>
            <p:spPr>
              <a:xfrm>
                <a:off x="6412752" y="2601071"/>
                <a:ext cx="1813787" cy="2966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640CB56B-1A8C-4A54-AC1D-09C118B5FC60}"/>
                  </a:ext>
                </a:extLst>
              </p:cNvPr>
              <p:cNvCxnSpPr>
                <a:cxnSpLocks/>
                <a:stCxn id="9" idx="6"/>
              </p:cNvCxnSpPr>
              <p:nvPr/>
            </p:nvCxnSpPr>
            <p:spPr>
              <a:xfrm>
                <a:off x="6412752" y="2601071"/>
                <a:ext cx="1813787" cy="166422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EC52497A-1FB1-4380-B37E-53BE4B9039DA}"/>
                  </a:ext>
                </a:extLst>
              </p:cNvPr>
              <p:cNvCxnSpPr>
                <a:cxnSpLocks/>
                <a:stCxn id="10" idx="6"/>
                <a:endCxn id="13" idx="2"/>
              </p:cNvCxnSpPr>
              <p:nvPr/>
            </p:nvCxnSpPr>
            <p:spPr>
              <a:xfrm flipV="1">
                <a:off x="6412752" y="3044824"/>
                <a:ext cx="1816776" cy="6514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4B37D17B-DFDD-43AE-B9A9-55401CECAA3D}"/>
                  </a:ext>
                </a:extLst>
              </p:cNvPr>
              <p:cNvCxnSpPr>
                <a:cxnSpLocks/>
                <a:stCxn id="10" idx="6"/>
                <a:endCxn id="14" idx="2"/>
              </p:cNvCxnSpPr>
              <p:nvPr/>
            </p:nvCxnSpPr>
            <p:spPr>
              <a:xfrm>
                <a:off x="6412752" y="3696259"/>
                <a:ext cx="1816776" cy="69658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63A08FC7-13BC-4E74-B62E-5516711E4866}"/>
                  </a:ext>
                </a:extLst>
              </p:cNvPr>
              <p:cNvCxnSpPr>
                <a:cxnSpLocks/>
                <a:stCxn id="11" idx="6"/>
              </p:cNvCxnSpPr>
              <p:nvPr/>
            </p:nvCxnSpPr>
            <p:spPr>
              <a:xfrm flipV="1">
                <a:off x="6412752" y="3207683"/>
                <a:ext cx="1813787" cy="149561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2FE763B1-D5DF-498D-85F3-C2458C7D6DBC}"/>
                  </a:ext>
                </a:extLst>
              </p:cNvPr>
              <p:cNvCxnSpPr>
                <a:cxnSpLocks/>
                <a:stCxn id="11" idx="6"/>
              </p:cNvCxnSpPr>
              <p:nvPr/>
            </p:nvCxnSpPr>
            <p:spPr>
              <a:xfrm flipV="1">
                <a:off x="6412752" y="4503179"/>
                <a:ext cx="1813787" cy="20011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084F45F6-8CDE-403B-A839-B5DCFD5E847F}"/>
                  </a:ext>
                </a:extLst>
              </p:cNvPr>
              <p:cNvCxnSpPr>
                <a:cxnSpLocks/>
                <a:stCxn id="12" idx="6"/>
                <a:endCxn id="13" idx="3"/>
              </p:cNvCxnSpPr>
              <p:nvPr/>
            </p:nvCxnSpPr>
            <p:spPr>
              <a:xfrm flipV="1">
                <a:off x="6412752" y="3275141"/>
                <a:ext cx="1910426" cy="242024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F6A86159-F3C7-47F5-957A-9C7D5CBB58DA}"/>
                  </a:ext>
                </a:extLst>
              </p:cNvPr>
              <p:cNvCxnSpPr>
                <a:cxnSpLocks/>
                <a:stCxn id="12" idx="6"/>
                <a:endCxn id="14" idx="3"/>
              </p:cNvCxnSpPr>
              <p:nvPr/>
            </p:nvCxnSpPr>
            <p:spPr>
              <a:xfrm flipV="1">
                <a:off x="6412752" y="4623156"/>
                <a:ext cx="1910426" cy="10722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E88BBAB-85BF-4229-8430-3CB4E2C78E36}"/>
                  </a:ext>
                </a:extLst>
              </p:cNvPr>
              <p:cNvCxnSpPr>
                <a:cxnSpLocks/>
                <a:stCxn id="13" idx="6"/>
              </p:cNvCxnSpPr>
              <p:nvPr/>
            </p:nvCxnSpPr>
            <p:spPr>
              <a:xfrm flipV="1">
                <a:off x="8869010" y="3044823"/>
                <a:ext cx="869650" cy="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514FC584-DF22-4E5B-BDFA-51EB4675EFFF}"/>
                  </a:ext>
                </a:extLst>
              </p:cNvPr>
              <p:cNvCxnSpPr>
                <a:cxnSpLocks/>
                <a:stCxn id="14" idx="6"/>
              </p:cNvCxnSpPr>
              <p:nvPr/>
            </p:nvCxnSpPr>
            <p:spPr>
              <a:xfrm>
                <a:off x="8869010" y="4392839"/>
                <a:ext cx="86965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D2D17CEB-AEDE-4B2D-987C-BFAAEDA14503}"/>
                      </a:ext>
                    </a:extLst>
                  </p:cNvPr>
                  <p:cNvSpPr txBox="1"/>
                  <p:nvPr/>
                </p:nvSpPr>
                <p:spPr>
                  <a:xfrm>
                    <a:off x="2113706" y="1792807"/>
                    <a:ext cx="4278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zh-CN" altLang="en-US" sz="2800" i="0">
                                  <a:latin typeface="Cambria Math" panose="02040503050406030204" pitchFamily="18" charset="0"/>
                                </a:rPr>
                                <m:t>1</m:t>
                              </m:r>
                            </m:sub>
                          </m:sSub>
                        </m:oMath>
                      </m:oMathPara>
                    </a14:m>
                    <a:endParaRPr lang="zh-CN" altLang="en-US" dirty="0"/>
                  </a:p>
                </p:txBody>
              </p:sp>
            </mc:Choice>
            <mc:Fallback xmlns="">
              <p:sp>
                <p:nvSpPr>
                  <p:cNvPr id="52" name="文本框 51">
                    <a:extLst>
                      <a:ext uri="{FF2B5EF4-FFF2-40B4-BE49-F238E27FC236}">
                        <a16:creationId xmlns:a16="http://schemas.microsoft.com/office/drawing/2014/main" id="{D2D17CEB-AEDE-4B2D-987C-BFAAEDA14503}"/>
                      </a:ext>
                    </a:extLst>
                  </p:cNvPr>
                  <p:cNvSpPr txBox="1">
                    <a:spLocks noRot="1" noChangeAspect="1" noMove="1" noResize="1" noEditPoints="1" noAdjustHandles="1" noChangeArrowheads="1" noChangeShapeType="1" noTextEdit="1"/>
                  </p:cNvSpPr>
                  <p:nvPr/>
                </p:nvSpPr>
                <p:spPr>
                  <a:xfrm>
                    <a:off x="2113706" y="1792807"/>
                    <a:ext cx="427873" cy="430887"/>
                  </a:xfrm>
                  <a:prstGeom prst="rect">
                    <a:avLst/>
                  </a:prstGeom>
                  <a:blipFill>
                    <a:blip r:embed="rId3"/>
                    <a:stretch>
                      <a:fillRect b="-28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B3AB1789-1FEE-4715-820C-A38CF708D621}"/>
                      </a:ext>
                    </a:extLst>
                  </p:cNvPr>
                  <p:cNvSpPr txBox="1"/>
                  <p:nvPr/>
                </p:nvSpPr>
                <p:spPr>
                  <a:xfrm>
                    <a:off x="2113705" y="2903983"/>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i="1" smtClean="0">
                                  <a:latin typeface="Cambria Math" panose="02040503050406030204" pitchFamily="18" charset="0"/>
                                </a:rPr>
                                <m:t>2</m:t>
                              </m:r>
                            </m:sub>
                          </m:sSub>
                        </m:oMath>
                      </m:oMathPara>
                    </a14:m>
                    <a:endParaRPr lang="zh-CN" altLang="en-US" dirty="0"/>
                  </a:p>
                </p:txBody>
              </p:sp>
            </mc:Choice>
            <mc:Fallback xmlns="">
              <p:sp>
                <p:nvSpPr>
                  <p:cNvPr id="53" name="文本框 52">
                    <a:extLst>
                      <a:ext uri="{FF2B5EF4-FFF2-40B4-BE49-F238E27FC236}">
                        <a16:creationId xmlns:a16="http://schemas.microsoft.com/office/drawing/2014/main" id="{B3AB1789-1FEE-4715-820C-A38CF708D621}"/>
                      </a:ext>
                    </a:extLst>
                  </p:cNvPr>
                  <p:cNvSpPr txBox="1">
                    <a:spLocks noRot="1" noChangeAspect="1" noMove="1" noResize="1" noEditPoints="1" noAdjustHandles="1" noChangeArrowheads="1" noChangeShapeType="1" noTextEdit="1"/>
                  </p:cNvSpPr>
                  <p:nvPr/>
                </p:nvSpPr>
                <p:spPr>
                  <a:xfrm>
                    <a:off x="2113705" y="2903983"/>
                    <a:ext cx="436145" cy="430887"/>
                  </a:xfrm>
                  <a:prstGeom prst="rect">
                    <a:avLst/>
                  </a:prstGeom>
                  <a:blipFill>
                    <a:blip r:embed="rId4"/>
                    <a:stretch>
                      <a:fillRect b="-264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47EC1CFE-F18A-4D33-9757-B959DD4BADEC}"/>
                      </a:ext>
                    </a:extLst>
                  </p:cNvPr>
                  <p:cNvSpPr txBox="1"/>
                  <p:nvPr/>
                </p:nvSpPr>
                <p:spPr>
                  <a:xfrm>
                    <a:off x="2113704" y="3919380"/>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i="1" smtClean="0">
                                  <a:latin typeface="Cambria Math" panose="02040503050406030204" pitchFamily="18" charset="0"/>
                                </a:rPr>
                                <m:t>3</m:t>
                              </m:r>
                            </m:sub>
                          </m:sSub>
                        </m:oMath>
                      </m:oMathPara>
                    </a14:m>
                    <a:endParaRPr lang="zh-CN" altLang="en-US" dirty="0"/>
                  </a:p>
                </p:txBody>
              </p:sp>
            </mc:Choice>
            <mc:Fallback xmlns="">
              <p:sp>
                <p:nvSpPr>
                  <p:cNvPr id="54" name="文本框 53">
                    <a:extLst>
                      <a:ext uri="{FF2B5EF4-FFF2-40B4-BE49-F238E27FC236}">
                        <a16:creationId xmlns:a16="http://schemas.microsoft.com/office/drawing/2014/main" id="{47EC1CFE-F18A-4D33-9757-B959DD4BADEC}"/>
                      </a:ext>
                    </a:extLst>
                  </p:cNvPr>
                  <p:cNvSpPr txBox="1">
                    <a:spLocks noRot="1" noChangeAspect="1" noMove="1" noResize="1" noEditPoints="1" noAdjustHandles="1" noChangeArrowheads="1" noChangeShapeType="1" noTextEdit="1"/>
                  </p:cNvSpPr>
                  <p:nvPr/>
                </p:nvSpPr>
                <p:spPr>
                  <a:xfrm>
                    <a:off x="2113704" y="3919380"/>
                    <a:ext cx="436145" cy="430887"/>
                  </a:xfrm>
                  <a:prstGeom prst="rect">
                    <a:avLst/>
                  </a:prstGeom>
                  <a:blipFill>
                    <a:blip r:embed="rId5"/>
                    <a:stretch>
                      <a:fillRect b="-28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76B18AF6-1D4D-4A00-A03E-DF5D16448097}"/>
                      </a:ext>
                    </a:extLst>
                  </p:cNvPr>
                  <p:cNvSpPr txBox="1"/>
                  <p:nvPr/>
                </p:nvSpPr>
                <p:spPr>
                  <a:xfrm>
                    <a:off x="2113704" y="5020166"/>
                    <a:ext cx="4361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zh-CN" altLang="en-US" sz="2800" i="1">
                                  <a:latin typeface="Cambria Math" panose="02040503050406030204" pitchFamily="18" charset="0"/>
                                </a:rPr>
                                <m:t>𝑥</m:t>
                              </m:r>
                            </m:e>
                            <m:sub>
                              <m:r>
                                <a:rPr lang="en-US" altLang="zh-CN" sz="2800" i="1" smtClean="0">
                                  <a:latin typeface="Cambria Math" panose="02040503050406030204" pitchFamily="18" charset="0"/>
                                </a:rPr>
                                <m:t>4</m:t>
                              </m:r>
                            </m:sub>
                          </m:sSub>
                        </m:oMath>
                      </m:oMathPara>
                    </a14:m>
                    <a:endParaRPr lang="zh-CN" altLang="en-US" dirty="0"/>
                  </a:p>
                </p:txBody>
              </p:sp>
            </mc:Choice>
            <mc:Fallback xmlns="">
              <p:sp>
                <p:nvSpPr>
                  <p:cNvPr id="55" name="文本框 54">
                    <a:extLst>
                      <a:ext uri="{FF2B5EF4-FFF2-40B4-BE49-F238E27FC236}">
                        <a16:creationId xmlns:a16="http://schemas.microsoft.com/office/drawing/2014/main" id="{76B18AF6-1D4D-4A00-A03E-DF5D16448097}"/>
                      </a:ext>
                    </a:extLst>
                  </p:cNvPr>
                  <p:cNvSpPr txBox="1">
                    <a:spLocks noRot="1" noChangeAspect="1" noMove="1" noResize="1" noEditPoints="1" noAdjustHandles="1" noChangeArrowheads="1" noChangeShapeType="1" noTextEdit="1"/>
                  </p:cNvSpPr>
                  <p:nvPr/>
                </p:nvSpPr>
                <p:spPr>
                  <a:xfrm>
                    <a:off x="2113704" y="5020166"/>
                    <a:ext cx="436145" cy="430887"/>
                  </a:xfrm>
                  <a:prstGeom prst="rect">
                    <a:avLst/>
                  </a:prstGeom>
                  <a:blipFill>
                    <a:blip r:embed="rId6"/>
                    <a:stretch>
                      <a:fillRect b="-28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0C7EA38B-D1EF-408F-9C49-432E8E25A3C6}"/>
                      </a:ext>
                    </a:extLst>
                  </p:cNvPr>
                  <p:cNvSpPr txBox="1"/>
                  <p:nvPr/>
                </p:nvSpPr>
                <p:spPr>
                  <a:xfrm>
                    <a:off x="9856619" y="2844597"/>
                    <a:ext cx="43011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en-US" altLang="zh-CN" sz="2800" b="0" i="1" smtClean="0">
                                  <a:latin typeface="Cambria Math" panose="02040503050406030204" pitchFamily="18" charset="0"/>
                                </a:rPr>
                                <m:t>𝑦</m:t>
                              </m:r>
                            </m:e>
                            <m:sub>
                              <m:r>
                                <a:rPr lang="zh-CN" altLang="en-US" sz="2800" i="0">
                                  <a:latin typeface="Cambria Math" panose="02040503050406030204" pitchFamily="18" charset="0"/>
                                </a:rPr>
                                <m:t>1</m:t>
                              </m:r>
                            </m:sub>
                          </m:sSub>
                        </m:oMath>
                      </m:oMathPara>
                    </a14:m>
                    <a:endParaRPr lang="zh-CN" altLang="en-US" dirty="0"/>
                  </a:p>
                </p:txBody>
              </p:sp>
            </mc:Choice>
            <mc:Fallback xmlns="">
              <p:sp>
                <p:nvSpPr>
                  <p:cNvPr id="56" name="文本框 55">
                    <a:extLst>
                      <a:ext uri="{FF2B5EF4-FFF2-40B4-BE49-F238E27FC236}">
                        <a16:creationId xmlns:a16="http://schemas.microsoft.com/office/drawing/2014/main" id="{0C7EA38B-D1EF-408F-9C49-432E8E25A3C6}"/>
                      </a:ext>
                    </a:extLst>
                  </p:cNvPr>
                  <p:cNvSpPr txBox="1">
                    <a:spLocks noRot="1" noChangeAspect="1" noMove="1" noResize="1" noEditPoints="1" noAdjustHandles="1" noChangeArrowheads="1" noChangeShapeType="1" noTextEdit="1"/>
                  </p:cNvSpPr>
                  <p:nvPr/>
                </p:nvSpPr>
                <p:spPr>
                  <a:xfrm>
                    <a:off x="9856619" y="2844597"/>
                    <a:ext cx="430118" cy="430887"/>
                  </a:xfrm>
                  <a:prstGeom prst="rect">
                    <a:avLst/>
                  </a:prstGeom>
                  <a:blipFill>
                    <a:blip r:embed="rId7"/>
                    <a:stretch>
                      <a:fillRect b="-288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5F4BB6F4-47F3-4ECA-8C03-64FA9B6DF6E4}"/>
                      </a:ext>
                    </a:extLst>
                  </p:cNvPr>
                  <p:cNvSpPr txBox="1"/>
                  <p:nvPr/>
                </p:nvSpPr>
                <p:spPr>
                  <a:xfrm>
                    <a:off x="9829378" y="4172349"/>
                    <a:ext cx="4383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sz="2800" i="1" smtClean="0">
                                  <a:solidFill>
                                    <a:srgbClr val="836967"/>
                                  </a:solidFill>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0" smtClean="0">
                                  <a:latin typeface="Cambria Math" panose="02040503050406030204" pitchFamily="18" charset="0"/>
                                </a:rPr>
                                <m:t>2</m:t>
                              </m:r>
                            </m:sub>
                          </m:sSub>
                        </m:oMath>
                      </m:oMathPara>
                    </a14:m>
                    <a:endParaRPr lang="zh-CN" altLang="en-US" dirty="0"/>
                  </a:p>
                </p:txBody>
              </p:sp>
            </mc:Choice>
            <mc:Fallback xmlns="">
              <p:sp>
                <p:nvSpPr>
                  <p:cNvPr id="57" name="文本框 56">
                    <a:extLst>
                      <a:ext uri="{FF2B5EF4-FFF2-40B4-BE49-F238E27FC236}">
                        <a16:creationId xmlns:a16="http://schemas.microsoft.com/office/drawing/2014/main" id="{5F4BB6F4-47F3-4ECA-8C03-64FA9B6DF6E4}"/>
                      </a:ext>
                    </a:extLst>
                  </p:cNvPr>
                  <p:cNvSpPr txBox="1">
                    <a:spLocks noRot="1" noChangeAspect="1" noMove="1" noResize="1" noEditPoints="1" noAdjustHandles="1" noChangeArrowheads="1" noChangeShapeType="1" noTextEdit="1"/>
                  </p:cNvSpPr>
                  <p:nvPr/>
                </p:nvSpPr>
                <p:spPr>
                  <a:xfrm>
                    <a:off x="9829378" y="4172349"/>
                    <a:ext cx="438390" cy="430887"/>
                  </a:xfrm>
                  <a:prstGeom prst="rect">
                    <a:avLst/>
                  </a:prstGeom>
                  <a:blipFill>
                    <a:blip r:embed="rId8"/>
                    <a:stretch>
                      <a:fillRect b="-28302"/>
                    </a:stretch>
                  </a:blipFill>
                </p:spPr>
                <p:txBody>
                  <a:bodyPr/>
                  <a:lstStyle/>
                  <a:p>
                    <a:r>
                      <a:rPr lang="zh-CN" altLang="en-US">
                        <a:noFill/>
                      </a:rPr>
                      <a:t> </a:t>
                    </a:r>
                  </a:p>
                </p:txBody>
              </p:sp>
            </mc:Fallback>
          </mc:AlternateContent>
        </p:grpSp>
        <p:sp>
          <p:nvSpPr>
            <p:cNvPr id="2" name="矩形: 圆角 1">
              <a:extLst>
                <a:ext uri="{FF2B5EF4-FFF2-40B4-BE49-F238E27FC236}">
                  <a16:creationId xmlns:a16="http://schemas.microsoft.com/office/drawing/2014/main" id="{5B91F562-8699-41BE-943C-67DCCE41166F}"/>
                </a:ext>
              </a:extLst>
            </p:cNvPr>
            <p:cNvSpPr/>
            <p:nvPr/>
          </p:nvSpPr>
          <p:spPr>
            <a:xfrm>
              <a:off x="1059367" y="1070518"/>
              <a:ext cx="4627756" cy="378026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D58C122F-3FCD-4161-A5DB-ED496C2338C9}"/>
                </a:ext>
              </a:extLst>
            </p:cNvPr>
            <p:cNvSpPr/>
            <p:nvPr/>
          </p:nvSpPr>
          <p:spPr>
            <a:xfrm>
              <a:off x="1237785" y="1070518"/>
              <a:ext cx="2564781" cy="3780262"/>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441F1F5D-B071-4727-9F00-F94BEBC1E90E}"/>
              </a:ext>
            </a:extLst>
          </p:cNvPr>
          <p:cNvGrpSpPr/>
          <p:nvPr/>
        </p:nvGrpSpPr>
        <p:grpSpPr>
          <a:xfrm>
            <a:off x="1515651" y="5049629"/>
            <a:ext cx="3914951" cy="1349745"/>
            <a:chOff x="1515651" y="4893515"/>
            <a:chExt cx="3914951" cy="1349745"/>
          </a:xfrm>
        </p:grpSpPr>
        <p:grpSp>
          <p:nvGrpSpPr>
            <p:cNvPr id="66" name="组合 65">
              <a:extLst>
                <a:ext uri="{FF2B5EF4-FFF2-40B4-BE49-F238E27FC236}">
                  <a16:creationId xmlns:a16="http://schemas.microsoft.com/office/drawing/2014/main" id="{82CAF7DB-88A6-4233-BF3B-562852D8A154}"/>
                </a:ext>
              </a:extLst>
            </p:cNvPr>
            <p:cNvGrpSpPr/>
            <p:nvPr/>
          </p:nvGrpSpPr>
          <p:grpSpPr>
            <a:xfrm>
              <a:off x="1677159" y="4893515"/>
              <a:ext cx="1649918" cy="733532"/>
              <a:chOff x="1677159" y="4971572"/>
              <a:chExt cx="1649918" cy="733532"/>
            </a:xfrm>
          </p:grpSpPr>
          <p:pic>
            <p:nvPicPr>
              <p:cNvPr id="63" name="图片 62">
                <a:extLst>
                  <a:ext uri="{FF2B5EF4-FFF2-40B4-BE49-F238E27FC236}">
                    <a16:creationId xmlns:a16="http://schemas.microsoft.com/office/drawing/2014/main" id="{59CB9351-D9FA-457F-AAAF-550895FD28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8733" y="5219325"/>
                <a:ext cx="766768" cy="485779"/>
              </a:xfrm>
              <a:prstGeom prst="rect">
                <a:avLst/>
              </a:prstGeom>
            </p:spPr>
          </p:pic>
          <p:sp>
            <p:nvSpPr>
              <p:cNvPr id="64" name="左大括号 63">
                <a:extLst>
                  <a:ext uri="{FF2B5EF4-FFF2-40B4-BE49-F238E27FC236}">
                    <a16:creationId xmlns:a16="http://schemas.microsoft.com/office/drawing/2014/main" id="{10438FE9-E5B5-4448-8453-478705453B30}"/>
                  </a:ext>
                </a:extLst>
              </p:cNvPr>
              <p:cNvSpPr/>
              <p:nvPr/>
            </p:nvSpPr>
            <p:spPr>
              <a:xfrm rot="16200000">
                <a:off x="2367752" y="4280979"/>
                <a:ext cx="268732" cy="1649918"/>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5" name="左大括号 64">
              <a:extLst>
                <a:ext uri="{FF2B5EF4-FFF2-40B4-BE49-F238E27FC236}">
                  <a16:creationId xmlns:a16="http://schemas.microsoft.com/office/drawing/2014/main" id="{BCEF8295-6124-44BB-BF0A-DD49A11FB530}"/>
                </a:ext>
              </a:extLst>
            </p:cNvPr>
            <p:cNvSpPr/>
            <p:nvPr/>
          </p:nvSpPr>
          <p:spPr>
            <a:xfrm rot="16200000">
              <a:off x="3338761" y="3654784"/>
              <a:ext cx="268732" cy="391495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68" name="图片 67">
              <a:extLst>
                <a:ext uri="{FF2B5EF4-FFF2-40B4-BE49-F238E27FC236}">
                  <a16:creationId xmlns:a16="http://schemas.microsoft.com/office/drawing/2014/main" id="{C2244F19-EF3E-4BB0-8D0B-F923E70A15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6853" y="5695568"/>
              <a:ext cx="1252547" cy="547692"/>
            </a:xfrm>
            <a:prstGeom prst="rect">
              <a:avLst/>
            </a:prstGeom>
          </p:spPr>
        </p:pic>
      </p:grpSp>
      <p:pic>
        <p:nvPicPr>
          <p:cNvPr id="70" name="图片 69">
            <a:extLst>
              <a:ext uri="{FF2B5EF4-FFF2-40B4-BE49-F238E27FC236}">
                <a16:creationId xmlns:a16="http://schemas.microsoft.com/office/drawing/2014/main" id="{4C68A96A-73F1-4F75-9410-8B9A0D0566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04319" y="885305"/>
            <a:ext cx="2038365" cy="542929"/>
          </a:xfrm>
          <a:prstGeom prst="rect">
            <a:avLst/>
          </a:prstGeom>
        </p:spPr>
      </p:pic>
      <p:pic>
        <p:nvPicPr>
          <p:cNvPr id="72" name="图片 71">
            <a:extLst>
              <a:ext uri="{FF2B5EF4-FFF2-40B4-BE49-F238E27FC236}">
                <a16:creationId xmlns:a16="http://schemas.microsoft.com/office/drawing/2014/main" id="{1143D640-5C05-415F-BD76-1EAEF15F3D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94485" y="1476471"/>
            <a:ext cx="4900648" cy="885831"/>
          </a:xfrm>
          <a:prstGeom prst="rect">
            <a:avLst/>
          </a:prstGeom>
        </p:spPr>
      </p:pic>
      <p:grpSp>
        <p:nvGrpSpPr>
          <p:cNvPr id="76" name="组合 75">
            <a:extLst>
              <a:ext uri="{FF2B5EF4-FFF2-40B4-BE49-F238E27FC236}">
                <a16:creationId xmlns:a16="http://schemas.microsoft.com/office/drawing/2014/main" id="{36EFF800-9A36-4A47-A5F9-38AD8E0CDB4E}"/>
              </a:ext>
            </a:extLst>
          </p:cNvPr>
          <p:cNvGrpSpPr/>
          <p:nvPr/>
        </p:nvGrpSpPr>
        <p:grpSpPr>
          <a:xfrm>
            <a:off x="7709645" y="2313880"/>
            <a:ext cx="3675750" cy="3282611"/>
            <a:chOff x="7709645" y="2960649"/>
            <a:chExt cx="3675750" cy="3282611"/>
          </a:xfrm>
        </p:grpSpPr>
        <p:pic>
          <p:nvPicPr>
            <p:cNvPr id="74" name="图片 73">
              <a:extLst>
                <a:ext uri="{FF2B5EF4-FFF2-40B4-BE49-F238E27FC236}">
                  <a16:creationId xmlns:a16="http://schemas.microsoft.com/office/drawing/2014/main" id="{61336696-574D-4C34-97C4-5366FE565F6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9645" y="2960649"/>
              <a:ext cx="3670327" cy="3218186"/>
            </a:xfrm>
            <a:prstGeom prst="rect">
              <a:avLst/>
            </a:prstGeom>
          </p:spPr>
        </p:pic>
        <p:sp>
          <p:nvSpPr>
            <p:cNvPr id="75" name="矩形 74">
              <a:extLst>
                <a:ext uri="{FF2B5EF4-FFF2-40B4-BE49-F238E27FC236}">
                  <a16:creationId xmlns:a16="http://schemas.microsoft.com/office/drawing/2014/main" id="{6EC734CE-B387-4F47-9F31-87C5A71348A0}"/>
                </a:ext>
              </a:extLst>
            </p:cNvPr>
            <p:cNvSpPr/>
            <p:nvPr/>
          </p:nvSpPr>
          <p:spPr>
            <a:xfrm>
              <a:off x="10694722" y="5969414"/>
              <a:ext cx="690673" cy="2738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8" name="直接箭头连接符 77">
            <a:extLst>
              <a:ext uri="{FF2B5EF4-FFF2-40B4-BE49-F238E27FC236}">
                <a16:creationId xmlns:a16="http://schemas.microsoft.com/office/drawing/2014/main" id="{C89C20E9-3FD3-466B-ADFE-68E297FD8977}"/>
              </a:ext>
            </a:extLst>
          </p:cNvPr>
          <p:cNvCxnSpPr/>
          <p:nvPr/>
        </p:nvCxnSpPr>
        <p:spPr>
          <a:xfrm>
            <a:off x="9269865" y="2575958"/>
            <a:ext cx="312234" cy="5188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5252249D-DF44-4296-A118-D1FE62BAC036}"/>
              </a:ext>
            </a:extLst>
          </p:cNvPr>
          <p:cNvCxnSpPr>
            <a:cxnSpLocks/>
          </p:cNvCxnSpPr>
          <p:nvPr/>
        </p:nvCxnSpPr>
        <p:spPr>
          <a:xfrm flipH="1">
            <a:off x="10212634" y="4198864"/>
            <a:ext cx="257230" cy="6271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3" name="图片 82">
            <a:extLst>
              <a:ext uri="{FF2B5EF4-FFF2-40B4-BE49-F238E27FC236}">
                <a16:creationId xmlns:a16="http://schemas.microsoft.com/office/drawing/2014/main" id="{821606B2-B7D4-426C-BC23-AE3EC346FAC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16163" y="5771401"/>
            <a:ext cx="2924196" cy="557217"/>
          </a:xfrm>
          <a:prstGeom prst="rect">
            <a:avLst/>
          </a:prstGeom>
        </p:spPr>
      </p:pic>
      <p:sp>
        <p:nvSpPr>
          <p:cNvPr id="77" name="文本框 76">
            <a:extLst>
              <a:ext uri="{FF2B5EF4-FFF2-40B4-BE49-F238E27FC236}">
                <a16:creationId xmlns:a16="http://schemas.microsoft.com/office/drawing/2014/main" id="{FD01E1E7-1C47-4064-8C29-076329B55F6B}"/>
              </a:ext>
            </a:extLst>
          </p:cNvPr>
          <p:cNvSpPr txBox="1"/>
          <p:nvPr/>
        </p:nvSpPr>
        <p:spPr>
          <a:xfrm>
            <a:off x="1110734" y="882056"/>
            <a:ext cx="877163"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输入层</a:t>
            </a:r>
          </a:p>
        </p:txBody>
      </p:sp>
      <p:sp>
        <p:nvSpPr>
          <p:cNvPr id="80" name="文本框 79">
            <a:extLst>
              <a:ext uri="{FF2B5EF4-FFF2-40B4-BE49-F238E27FC236}">
                <a16:creationId xmlns:a16="http://schemas.microsoft.com/office/drawing/2014/main" id="{14A77EE7-72A8-48DE-8745-49EA91F86B42}"/>
              </a:ext>
            </a:extLst>
          </p:cNvPr>
          <p:cNvSpPr txBox="1"/>
          <p:nvPr/>
        </p:nvSpPr>
        <p:spPr>
          <a:xfrm>
            <a:off x="4656069" y="868838"/>
            <a:ext cx="877163" cy="369332"/>
          </a:xfrm>
          <a:prstGeom prst="rect">
            <a:avLst/>
          </a:prstGeom>
          <a:noFill/>
        </p:spPr>
        <p:txBody>
          <a:bodyPr wrap="non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输出层</a:t>
            </a:r>
          </a:p>
        </p:txBody>
      </p:sp>
      <p:sp>
        <p:nvSpPr>
          <p:cNvPr id="81" name="文本框 80">
            <a:extLst>
              <a:ext uri="{FF2B5EF4-FFF2-40B4-BE49-F238E27FC236}">
                <a16:creationId xmlns:a16="http://schemas.microsoft.com/office/drawing/2014/main" id="{0B53CAD7-681C-4348-A5FF-B3C8D33F6F38}"/>
              </a:ext>
            </a:extLst>
          </p:cNvPr>
          <p:cNvSpPr txBox="1"/>
          <p:nvPr/>
        </p:nvSpPr>
        <p:spPr>
          <a:xfrm>
            <a:off x="2895798" y="855755"/>
            <a:ext cx="877163" cy="369332"/>
          </a:xfrm>
          <a:prstGeom prst="rect">
            <a:avLst/>
          </a:prstGeom>
          <a:noFill/>
        </p:spPr>
        <p:txBody>
          <a:bodyPr wrap="none" rtlCol="0">
            <a:spAutoFit/>
          </a:bodyPr>
          <a:lstStyle>
            <a:defPPr>
              <a:defRPr lang="zh-CN"/>
            </a:defPPr>
            <a:lvl1pPr>
              <a:defRPr>
                <a:latin typeface="微软雅黑" panose="020B0503020204020204" pitchFamily="34" charset="-122"/>
                <a:ea typeface="微软雅黑" panose="020B0503020204020204" pitchFamily="34" charset="-122"/>
              </a:defRPr>
            </a:lvl1pPr>
          </a:lstStyle>
          <a:p>
            <a:r>
              <a:rPr lang="zh-CN" altLang="en-US" dirty="0"/>
              <a:t>隐藏层</a:t>
            </a:r>
          </a:p>
        </p:txBody>
      </p:sp>
    </p:spTree>
    <p:extLst>
      <p:ext uri="{BB962C8B-B14F-4D97-AF65-F5344CB8AC3E}">
        <p14:creationId xmlns:p14="http://schemas.microsoft.com/office/powerpoint/2010/main" val="35353018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10" presetClass="entr" presetSubtype="0" fill="hold" nodeType="with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up)">
                                      <p:cBhvr>
                                        <p:cTn id="25" dur="500"/>
                                        <p:tgtEl>
                                          <p:spTgt spid="78"/>
                                        </p:tgtEl>
                                      </p:cBhvr>
                                    </p:animEffect>
                                  </p:childTnLst>
                                </p:cTn>
                              </p:par>
                              <p:par>
                                <p:cTn id="26" presetID="22" presetClass="entr" presetSubtype="1" fill="hold"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wipe(up)">
                                      <p:cBhvr>
                                        <p:cTn id="28" dur="500"/>
                                        <p:tgtEl>
                                          <p:spTgt spid="79"/>
                                        </p:tgtEl>
                                      </p:cBhvr>
                                    </p:animEffect>
                                  </p:childTnLst>
                                </p:cTn>
                              </p:par>
                              <p:par>
                                <p:cTn id="29" presetID="22" presetClass="entr" presetSubtype="1"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wipe(up)">
                                      <p:cBhvr>
                                        <p:cTn id="31"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F6127098-F0B8-4694-9421-69A1669CC3CA}"/>
              </a:ext>
            </a:extLst>
          </p:cNvPr>
          <p:cNvSpPr txBox="1"/>
          <p:nvPr/>
        </p:nvSpPr>
        <p:spPr>
          <a:xfrm>
            <a:off x="167887" y="167341"/>
            <a:ext cx="2031325" cy="646331"/>
          </a:xfrm>
          <a:prstGeom prst="rect">
            <a:avLst/>
          </a:prstGeom>
          <a:noFill/>
        </p:spPr>
        <p:txBody>
          <a:bodyPr wrap="non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深度学习</a:t>
            </a:r>
          </a:p>
        </p:txBody>
      </p:sp>
      <p:sp>
        <p:nvSpPr>
          <p:cNvPr id="2" name="文本框 1">
            <a:extLst>
              <a:ext uri="{FF2B5EF4-FFF2-40B4-BE49-F238E27FC236}">
                <a16:creationId xmlns:a16="http://schemas.microsoft.com/office/drawing/2014/main" id="{3E984ECB-CCE0-4AB1-A4D3-DDAA000F70AA}"/>
              </a:ext>
            </a:extLst>
          </p:cNvPr>
          <p:cNvSpPr txBox="1"/>
          <p:nvPr/>
        </p:nvSpPr>
        <p:spPr>
          <a:xfrm>
            <a:off x="207034" y="1702279"/>
            <a:ext cx="5115989" cy="3970318"/>
          </a:xfrm>
          <a:prstGeom prst="rect">
            <a:avLst/>
          </a:prstGeom>
          <a:noFill/>
        </p:spPr>
        <p:txBody>
          <a:bodyPr wrap="square" rtlCol="0">
            <a:spAutoFit/>
          </a:bodyPr>
          <a:lstStyle/>
          <a:p>
            <a:pPr marL="285750" indent="-285750" algn="just">
              <a:buFont typeface="Arial" panose="020B0604020202020204" pitchFamily="34" charset="0"/>
              <a:buChar char="•"/>
            </a:pPr>
            <a:r>
              <a:rPr lang="zh-CN" altLang="en-US" sz="2800" kern="100" dirty="0">
                <a:effectLst/>
                <a:latin typeface="微软雅黑" panose="020B0503020204020204" pitchFamily="34" charset="-122"/>
                <a:ea typeface="微软雅黑" panose="020B0503020204020204" pitchFamily="34" charset="-122"/>
                <a:cs typeface="Arial" panose="020B0604020202020204" pitchFamily="34" charset="0"/>
              </a:rPr>
              <a:t>多层感知机</a:t>
            </a:r>
            <a:r>
              <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rPr>
              <a:t>(</a:t>
            </a:r>
            <a:r>
              <a:rPr lang="zh-CN" altLang="en-US" sz="2800" kern="100" dirty="0">
                <a:effectLst/>
                <a:latin typeface="微软雅黑" panose="020B0503020204020204" pitchFamily="34" charset="-122"/>
                <a:ea typeface="微软雅黑" panose="020B0503020204020204" pitchFamily="34" charset="-122"/>
                <a:cs typeface="Arial" panose="020B0604020202020204" pitchFamily="34" charset="0"/>
              </a:rPr>
              <a:t>全连接层网络</a:t>
            </a:r>
            <a:r>
              <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rPr>
              <a:t>)</a:t>
            </a:r>
          </a:p>
          <a:p>
            <a:pPr marL="285750" indent="-285750" algn="just">
              <a:buFont typeface="Arial" panose="020B0604020202020204" pitchFamily="34" charset="0"/>
              <a:buChar char="•"/>
            </a:pPr>
            <a:endParaRPr lang="en-US" altLang="zh-CN" sz="2800"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a:buFont typeface="Arial" panose="020B0604020202020204" pitchFamily="34" charset="0"/>
              <a:buChar char="•"/>
            </a:pPr>
            <a:r>
              <a:rPr lang="zh-CN" altLang="en-US" sz="2800" kern="100" dirty="0">
                <a:effectLst/>
                <a:latin typeface="微软雅黑" panose="020B0503020204020204" pitchFamily="34" charset="-122"/>
                <a:ea typeface="微软雅黑" panose="020B0503020204020204" pitchFamily="34" charset="-122"/>
                <a:cs typeface="Arial" panose="020B0604020202020204" pitchFamily="34" charset="0"/>
              </a:rPr>
              <a:t>循环神经网络</a:t>
            </a:r>
            <a:endPar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a:buFont typeface="Arial" panose="020B0604020202020204" pitchFamily="34" charset="0"/>
              <a:buChar char="•"/>
            </a:pPr>
            <a:endParaRPr lang="en-US" altLang="zh-CN" sz="2800"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a:buFont typeface="Arial" panose="020B0604020202020204" pitchFamily="34" charset="0"/>
              <a:buChar char="•"/>
            </a:pPr>
            <a:r>
              <a:rPr lang="zh-CN" altLang="en-US" sz="2800" kern="100" dirty="0">
                <a:effectLst/>
                <a:latin typeface="微软雅黑" panose="020B0503020204020204" pitchFamily="34" charset="-122"/>
                <a:ea typeface="微软雅黑" panose="020B0503020204020204" pitchFamily="34" charset="-122"/>
                <a:cs typeface="Arial" panose="020B0604020202020204" pitchFamily="34" charset="0"/>
              </a:rPr>
              <a:t>卷积神经网络</a:t>
            </a:r>
            <a:endPar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a:buFont typeface="Arial" panose="020B0604020202020204" pitchFamily="34" charset="0"/>
              <a:buChar char="•"/>
            </a:pPr>
            <a:endParaRPr lang="en-US" altLang="zh-CN" sz="2800"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a:buFont typeface="Arial" panose="020B0604020202020204" pitchFamily="34" charset="0"/>
              <a:buChar char="•"/>
            </a:pPr>
            <a:r>
              <a:rPr lang="zh-CN" altLang="en-US" sz="2800" kern="100" dirty="0">
                <a:effectLst/>
                <a:latin typeface="微软雅黑" panose="020B0503020204020204" pitchFamily="34" charset="-122"/>
                <a:ea typeface="微软雅黑" panose="020B0503020204020204" pitchFamily="34" charset="-122"/>
                <a:cs typeface="Arial" panose="020B0604020202020204" pitchFamily="34" charset="0"/>
              </a:rPr>
              <a:t>生成对抗网络</a:t>
            </a:r>
            <a:endPar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a:buFont typeface="Arial" panose="020B0604020202020204" pitchFamily="34" charset="0"/>
              <a:buChar char="•"/>
            </a:pPr>
            <a:endParaRPr lang="en-US" altLang="zh-CN" sz="2800" kern="100" dirty="0">
              <a:latin typeface="微软雅黑" panose="020B0503020204020204" pitchFamily="34" charset="-122"/>
              <a:ea typeface="微软雅黑" panose="020B0503020204020204" pitchFamily="34" charset="-122"/>
              <a:cs typeface="Arial" panose="020B0604020202020204" pitchFamily="34" charset="0"/>
            </a:endParaRPr>
          </a:p>
          <a:p>
            <a:pPr marL="285750" indent="-285750" algn="just">
              <a:buFont typeface="Arial" panose="020B0604020202020204" pitchFamily="34" charset="0"/>
              <a:buChar char="•"/>
            </a:pPr>
            <a:r>
              <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rPr>
              <a:t>Transformer</a:t>
            </a:r>
          </a:p>
        </p:txBody>
      </p:sp>
      <p:sp>
        <p:nvSpPr>
          <p:cNvPr id="4" name="文本框 3">
            <a:extLst>
              <a:ext uri="{FF2B5EF4-FFF2-40B4-BE49-F238E27FC236}">
                <a16:creationId xmlns:a16="http://schemas.microsoft.com/office/drawing/2014/main" id="{11272FB1-A18E-4DC2-A835-7D8D81C9A5F7}"/>
              </a:ext>
            </a:extLst>
          </p:cNvPr>
          <p:cNvSpPr txBox="1"/>
          <p:nvPr/>
        </p:nvSpPr>
        <p:spPr>
          <a:xfrm>
            <a:off x="6170763" y="1713781"/>
            <a:ext cx="5768196" cy="4462760"/>
          </a:xfrm>
          <a:prstGeom prst="rect">
            <a:avLst/>
          </a:prstGeom>
          <a:noFill/>
        </p:spPr>
        <p:txBody>
          <a:bodyPr wrap="square" rtlCol="0">
            <a:spAutoFit/>
          </a:bodyPr>
          <a:lstStyle/>
          <a:p>
            <a:pPr algn="just"/>
            <a:r>
              <a:rPr lang="zh-CN" altLang="en-US" sz="2800" kern="100" dirty="0">
                <a:effectLst/>
                <a:latin typeface="微软雅黑" panose="020B0503020204020204" pitchFamily="34" charset="-122"/>
                <a:ea typeface="微软雅黑" panose="020B0503020204020204" pitchFamily="34" charset="-122"/>
                <a:cs typeface="Arial" panose="020B0604020202020204" pitchFamily="34" charset="0"/>
              </a:rPr>
              <a:t>分类：</a:t>
            </a:r>
            <a:endPar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buFont typeface="+mj-lt"/>
              <a:buAutoNum type="arabicPeriod"/>
            </a:pPr>
            <a:r>
              <a:rPr lang="zh-CN" altLang="en-US" kern="100" dirty="0">
                <a:effectLst/>
                <a:latin typeface="微软雅黑" panose="020B0503020204020204" pitchFamily="34" charset="-122"/>
                <a:ea typeface="微软雅黑" panose="020B0503020204020204" pitchFamily="34" charset="-122"/>
                <a:cs typeface="Arial" panose="020B0604020202020204" pitchFamily="34" charset="0"/>
              </a:rPr>
              <a:t>识别一种化学物有没有害；</a:t>
            </a:r>
            <a:endParaRPr lang="en-US" altLang="zh-CN" kern="100" dirty="0">
              <a:effectLst/>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buFont typeface="+mj-lt"/>
              <a:buAutoNum type="arabicPeriod"/>
            </a:pPr>
            <a:endParaRPr lang="en-US" altLang="zh-CN" kern="100" dirty="0">
              <a:effectLst/>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buFont typeface="+mj-lt"/>
              <a:buAutoNum type="arabicPeriod"/>
            </a:pPr>
            <a:r>
              <a:rPr lang="zh-CN" altLang="en-US" kern="100" dirty="0">
                <a:effectLst/>
                <a:latin typeface="微软雅黑" panose="020B0503020204020204" pitchFamily="34" charset="-122"/>
                <a:ea typeface="微软雅黑" panose="020B0503020204020204" pitchFamily="34" charset="-122"/>
                <a:cs typeface="Arial" panose="020B0604020202020204" pitchFamily="34" charset="0"/>
              </a:rPr>
              <a:t>识别人脸是否有打开某个</a:t>
            </a:r>
            <a:r>
              <a:rPr lang="en-US" altLang="zh-CN" kern="100" dirty="0">
                <a:effectLst/>
                <a:latin typeface="微软雅黑" panose="020B0503020204020204" pitchFamily="34" charset="-122"/>
                <a:ea typeface="微软雅黑" panose="020B0503020204020204" pitchFamily="34" charset="-122"/>
                <a:cs typeface="Arial" panose="020B0604020202020204" pitchFamily="34" charset="0"/>
              </a:rPr>
              <a:t>app</a:t>
            </a:r>
            <a:r>
              <a:rPr lang="zh-CN" altLang="en-US" kern="100" dirty="0">
                <a:effectLst/>
                <a:latin typeface="微软雅黑" panose="020B0503020204020204" pitchFamily="34" charset="-122"/>
                <a:ea typeface="微软雅黑" panose="020B0503020204020204" pitchFamily="34" charset="-122"/>
                <a:cs typeface="Arial" panose="020B0604020202020204" pitchFamily="34" charset="0"/>
              </a:rPr>
              <a:t>的权限等等</a:t>
            </a:r>
            <a:endParaRPr lang="en-US" altLang="zh-CN" kern="100" dirty="0">
              <a:effectLst/>
              <a:latin typeface="微软雅黑" panose="020B0503020204020204" pitchFamily="34" charset="-122"/>
              <a:ea typeface="微软雅黑" panose="020B0503020204020204" pitchFamily="34" charset="-122"/>
              <a:cs typeface="Arial" panose="020B0604020202020204" pitchFamily="34" charset="0"/>
            </a:endParaRPr>
          </a:p>
          <a:p>
            <a:pPr algn="just"/>
            <a:endPar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endParaRPr>
          </a:p>
          <a:p>
            <a:pPr algn="just"/>
            <a:endPar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endParaRPr>
          </a:p>
          <a:p>
            <a:pPr algn="just"/>
            <a:r>
              <a:rPr lang="zh-CN" altLang="en-US" sz="2800" kern="100" dirty="0">
                <a:effectLst/>
                <a:latin typeface="微软雅黑" panose="020B0503020204020204" pitchFamily="34" charset="-122"/>
                <a:ea typeface="微软雅黑" panose="020B0503020204020204" pitchFamily="34" charset="-122"/>
                <a:cs typeface="Arial" panose="020B0604020202020204" pitchFamily="34" charset="0"/>
              </a:rPr>
              <a:t>预测：</a:t>
            </a:r>
            <a:endParaRPr lang="en-US" altLang="zh-CN" sz="2800" kern="100" dirty="0">
              <a:effectLst/>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buFont typeface="+mj-lt"/>
              <a:buAutoNum type="arabicPeriod"/>
            </a:pPr>
            <a:r>
              <a:rPr lang="zh-CN" altLang="en-US" kern="100" dirty="0">
                <a:effectLst/>
                <a:latin typeface="微软雅黑" panose="020B0503020204020204" pitchFamily="34" charset="-122"/>
                <a:ea typeface="微软雅黑" panose="020B0503020204020204" pitchFamily="34" charset="-122"/>
                <a:cs typeface="Arial" panose="020B0604020202020204" pitchFamily="34" charset="0"/>
              </a:rPr>
              <a:t>预测股价的变化；</a:t>
            </a:r>
            <a:endParaRPr lang="en-US" altLang="zh-CN" kern="100" dirty="0">
              <a:effectLst/>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buFont typeface="+mj-lt"/>
              <a:buAutoNum type="arabicPeriod"/>
            </a:pPr>
            <a:endParaRPr lang="en-US" altLang="zh-CN" kern="100" dirty="0">
              <a:effectLst/>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buFont typeface="+mj-lt"/>
              <a:buAutoNum type="arabicPeriod"/>
            </a:pPr>
            <a:r>
              <a:rPr lang="zh-CN" altLang="en-US" kern="100" dirty="0">
                <a:effectLst/>
                <a:latin typeface="微软雅黑" panose="020B0503020204020204" pitchFamily="34" charset="-122"/>
                <a:ea typeface="微软雅黑" panose="020B0503020204020204" pitchFamily="34" charset="-122"/>
                <a:cs typeface="Arial" panose="020B0604020202020204" pitchFamily="34" charset="0"/>
              </a:rPr>
              <a:t>预测一个序列的下一个单词（例如输入法）；</a:t>
            </a:r>
            <a:endParaRPr lang="en-US" altLang="zh-CN" kern="100" dirty="0">
              <a:effectLst/>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buFont typeface="+mj-lt"/>
              <a:buAutoNum type="arabicPeriod"/>
            </a:pPr>
            <a:endParaRPr lang="en-US" altLang="zh-CN" kern="100" dirty="0">
              <a:effectLst/>
              <a:latin typeface="微软雅黑" panose="020B0503020204020204" pitchFamily="34" charset="-122"/>
              <a:ea typeface="微软雅黑" panose="020B0503020204020204" pitchFamily="34" charset="-122"/>
              <a:cs typeface="Arial" panose="020B0604020202020204" pitchFamily="34" charset="0"/>
            </a:endParaRPr>
          </a:p>
          <a:p>
            <a:pPr marL="342900" indent="-342900" algn="just">
              <a:buFont typeface="+mj-lt"/>
              <a:buAutoNum type="arabicPeriod"/>
            </a:pPr>
            <a:r>
              <a:rPr lang="zh-CN" altLang="en-US" kern="100" dirty="0">
                <a:effectLst/>
                <a:latin typeface="微软雅黑" panose="020B0503020204020204" pitchFamily="34" charset="-122"/>
                <a:ea typeface="微软雅黑" panose="020B0503020204020204" pitchFamily="34" charset="-122"/>
                <a:cs typeface="Arial" panose="020B0604020202020204" pitchFamily="34" charset="0"/>
              </a:rPr>
              <a:t>翻译，语音识别等</a:t>
            </a:r>
            <a:endParaRPr lang="zh-CN" altLang="zh-CN" kern="100" dirty="0">
              <a:effectLst/>
              <a:latin typeface="微软雅黑" panose="020B0503020204020204" pitchFamily="34" charset="-122"/>
              <a:ea typeface="微软雅黑" panose="020B0503020204020204" pitchFamily="34" charset="-122"/>
              <a:cs typeface="Arial" panose="020B0604020202020204" pitchFamily="34" charset="0"/>
            </a:endParaRPr>
          </a:p>
          <a:p>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8140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Effect transition="in" filter="fade">
                                      <p:cBhvr>
                                        <p:cTn id="19" dur="500"/>
                                        <p:tgtEl>
                                          <p:spTgt spid="2">
                                            <p:txEl>
                                              <p:pRg st="6" end="6"/>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Effect transition="in" filter="fade">
                                      <p:cBhvr>
                                        <p:cTn id="23" dur="500"/>
                                        <p:tgtEl>
                                          <p:spTgt spid="2">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Effect transition="in" filter="fade">
                                      <p:cBhvr>
                                        <p:cTn id="31" dur="500"/>
                                        <p:tgtEl>
                                          <p:spTgt spid="4">
                                            <p:txEl>
                                              <p:pRg st="1" end="1"/>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fade">
                                      <p:cBhvr>
                                        <p:cTn id="34" dur="500"/>
                                        <p:tgtEl>
                                          <p:spTgt spid="4">
                                            <p:txEl>
                                              <p:pRg st="3" end="3"/>
                                            </p:txEl>
                                          </p:spTgt>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4">
                                            <p:txEl>
                                              <p:pRg st="6" end="6"/>
                                            </p:txEl>
                                          </p:spTgt>
                                        </p:tgtEl>
                                        <p:attrNameLst>
                                          <p:attrName>style.visibility</p:attrName>
                                        </p:attrNameLst>
                                      </p:cBhvr>
                                      <p:to>
                                        <p:strVal val="visible"/>
                                      </p:to>
                                    </p:set>
                                    <p:animEffect transition="in" filter="fade">
                                      <p:cBhvr>
                                        <p:cTn id="38" dur="500"/>
                                        <p:tgtEl>
                                          <p:spTgt spid="4">
                                            <p:txEl>
                                              <p:pRg st="6" end="6"/>
                                            </p:txEl>
                                          </p:spTgt>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fade">
                                      <p:cBhvr>
                                        <p:cTn id="45" dur="500"/>
                                        <p:tgtEl>
                                          <p:spTgt spid="4">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75110</TotalTime>
  <Words>1387</Words>
  <Application>Microsoft Office PowerPoint</Application>
  <PresentationFormat>宽屏</PresentationFormat>
  <Paragraphs>119</Paragraphs>
  <Slides>10</Slides>
  <Notes>10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10</vt:i4>
      </vt:variant>
    </vt:vector>
  </HeadingPairs>
  <TitlesOfParts>
    <vt:vector size="20" baseType="lpstr">
      <vt:lpstr>PingFang SC</vt:lpstr>
      <vt:lpstr>等线</vt:lpstr>
      <vt:lpstr>微软雅黑</vt:lpstr>
      <vt:lpstr>Arial</vt:lpstr>
      <vt:lpstr>Calibri</vt:lpstr>
      <vt:lpstr>Calibri Light</vt:lpstr>
      <vt:lpstr>Cambria Math</vt:lpstr>
      <vt:lpstr>Times New Roman</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nikoHu</cp:lastModifiedBy>
  <cp:revision>3703</cp:revision>
  <dcterms:created xsi:type="dcterms:W3CDTF">2018-10-08T09:28:09Z</dcterms:created>
  <dcterms:modified xsi:type="dcterms:W3CDTF">2023-08-13T03:42:07Z</dcterms:modified>
</cp:coreProperties>
</file>